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9753600" cx="13004800"/>
  <p:notesSz cx="6858000" cy="9144000"/>
  <p:embeddedFontLst>
    <p:embeddedFont>
      <p:font typeface="Tahoma"/>
      <p:regular r:id="rId19"/>
      <p:bold r:id="rId20"/>
    </p:embeddedFont>
    <p:embeddedFont>
      <p:font typeface="Helvetica Neue"/>
      <p:regular r:id="rId21"/>
      <p:bold r:id="rId22"/>
      <p:italic r:id="rId23"/>
      <p:boldItalic r:id="rId24"/>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Tahoma-bold.fntdata"/><Relationship Id="rId11" Type="http://schemas.openxmlformats.org/officeDocument/2006/relationships/slide" Target="slides/slide7.xml"/><Relationship Id="rId22" Type="http://schemas.openxmlformats.org/officeDocument/2006/relationships/font" Target="fonts/HelveticaNeue-bold.fntdata"/><Relationship Id="rId10" Type="http://schemas.openxmlformats.org/officeDocument/2006/relationships/slide" Target="slides/slide6.xml"/><Relationship Id="rId21" Type="http://schemas.openxmlformats.org/officeDocument/2006/relationships/font" Target="fonts/HelveticaNeue-regular.fntdata"/><Relationship Id="rId13" Type="http://schemas.openxmlformats.org/officeDocument/2006/relationships/slide" Target="slides/slide9.xml"/><Relationship Id="rId24" Type="http://schemas.openxmlformats.org/officeDocument/2006/relationships/font" Target="fonts/HelveticaNeue-boldItalic.fntdata"/><Relationship Id="rId12" Type="http://schemas.openxmlformats.org/officeDocument/2006/relationships/slide" Target="slides/slide8.xml"/><Relationship Id="rId23"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Tahoma-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 name="Shape 3"/>
          <p:cNvSpPr txBox="1"/>
          <p:nvPr>
            <p:ph idx="1" type="body"/>
          </p:nvPr>
        </p:nvSpPr>
        <p:spPr>
          <a:xfrm>
            <a:off x="914400" y="4343400"/>
            <a:ext cx="5029199" cy="4114800"/>
          </a:xfrm>
          <a:prstGeom prst="rect">
            <a:avLst/>
          </a:prstGeom>
          <a:noFill/>
          <a:ln>
            <a:noFill/>
          </a:ln>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 name="Shape 13"/>
        <p:cNvGrpSpPr/>
        <p:nvPr/>
      </p:nvGrpSpPr>
      <p:grpSpPr>
        <a:xfrm>
          <a:off x="0" y="0"/>
          <a:ext cx="0" cy="0"/>
          <a:chOff x="0" y="0"/>
          <a:chExt cx="0" cy="0"/>
        </a:xfrm>
      </p:grpSpPr>
      <p:sp>
        <p:nvSpPr>
          <p:cNvPr id="14" name="Shape 14"/>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15" name="Shape 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78" name="Shape 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86" name="Shape 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94" name="Shape 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 name="Shape 101"/>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108" name="Shape 1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 name="Shape 19"/>
        <p:cNvGrpSpPr/>
        <p:nvPr/>
      </p:nvGrpSpPr>
      <p:grpSpPr>
        <a:xfrm>
          <a:off x="0" y="0"/>
          <a:ext cx="0" cy="0"/>
          <a:chOff x="0" y="0"/>
          <a:chExt cx="0" cy="0"/>
        </a:xfrm>
      </p:grpSpPr>
      <p:sp>
        <p:nvSpPr>
          <p:cNvPr id="20" name="Shape 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 name="Shape 21"/>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 name="Shape 24"/>
        <p:cNvGrpSpPr/>
        <p:nvPr/>
      </p:nvGrpSpPr>
      <p:grpSpPr>
        <a:xfrm>
          <a:off x="0" y="0"/>
          <a:ext cx="0" cy="0"/>
          <a:chOff x="0" y="0"/>
          <a:chExt cx="0" cy="0"/>
        </a:xfrm>
      </p:grpSpPr>
      <p:sp>
        <p:nvSpPr>
          <p:cNvPr id="25" name="Shape 25"/>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26" name="Shape 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34" name="Shape 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 name="Shape 42"/>
        <p:cNvGrpSpPr/>
        <p:nvPr/>
      </p:nvGrpSpPr>
      <p:grpSpPr>
        <a:xfrm>
          <a:off x="0" y="0"/>
          <a:ext cx="0" cy="0"/>
          <a:chOff x="0" y="0"/>
          <a:chExt cx="0" cy="0"/>
        </a:xfrm>
      </p:grpSpPr>
      <p:sp>
        <p:nvSpPr>
          <p:cNvPr id="43" name="Shape 43"/>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44" name="Shape 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 name="Shape 48"/>
        <p:cNvGrpSpPr/>
        <p:nvPr/>
      </p:nvGrpSpPr>
      <p:grpSpPr>
        <a:xfrm>
          <a:off x="0" y="0"/>
          <a:ext cx="0" cy="0"/>
          <a:chOff x="0" y="0"/>
          <a:chExt cx="0" cy="0"/>
        </a:xfrm>
      </p:grpSpPr>
      <p:sp>
        <p:nvSpPr>
          <p:cNvPr id="49" name="Shape 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 name="Shape 50"/>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 name="Shape 58"/>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65" name="Shape 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txBox="1"/>
          <p:nvPr>
            <p:ph idx="1" type="body"/>
          </p:nvPr>
        </p:nvSpPr>
        <p:spPr>
          <a:xfrm>
            <a:off x="914400" y="4343400"/>
            <a:ext cx="5029199" cy="4114800"/>
          </a:xfrm>
          <a:prstGeom prst="rect">
            <a:avLst/>
          </a:prstGeom>
        </p:spPr>
        <p:txBody>
          <a:bodyPr anchorCtr="0" anchor="ctr" bIns="91425" lIns="91425" rIns="91425" tIns="91425">
            <a:noAutofit/>
          </a:bodyPr>
          <a:lstStyle/>
          <a:p>
            <a:pPr>
              <a:spcBef>
                <a:spcPts val="0"/>
              </a:spcBef>
              <a:buNone/>
            </a:pPr>
            <a:r>
              <a:t/>
            </a:r>
            <a:endParaRPr/>
          </a:p>
        </p:txBody>
      </p:sp>
      <p:sp>
        <p:nvSpPr>
          <p:cNvPr id="71" name="Shape 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text">
    <p:spTree>
      <p:nvGrpSpPr>
        <p:cNvPr id="7" name="Shape 7"/>
        <p:cNvGrpSpPr/>
        <p:nvPr/>
      </p:nvGrpSpPr>
      <p:grpSpPr>
        <a:xfrm>
          <a:off x="0" y="0"/>
          <a:ext cx="0" cy="0"/>
          <a:chOff x="0" y="0"/>
          <a:chExt cx="0" cy="0"/>
        </a:xfrm>
      </p:grpSpPr>
      <p:sp>
        <p:nvSpPr>
          <p:cNvPr id="8" name="Shape 8"/>
          <p:cNvSpPr txBox="1"/>
          <p:nvPr>
            <p:ph type="title"/>
          </p:nvPr>
        </p:nvSpPr>
        <p:spPr>
          <a:xfrm>
            <a:off x="952500" y="406400"/>
            <a:ext cx="11099799" cy="2120899"/>
          </a:xfrm>
          <a:prstGeom prst="rect">
            <a:avLst/>
          </a:prstGeom>
          <a:noFill/>
          <a:ln>
            <a:noFill/>
          </a:ln>
        </p:spPr>
        <p:txBody>
          <a:bodyPr anchorCtr="0" anchor="ctr" bIns="91425" lIns="91425" rIns="91425" tIns="91425"/>
          <a:lstStyle>
            <a:lvl1pPr indent="0" marL="0" rtl="0" algn="ctr">
              <a:lnSpc>
                <a:spcPct val="100000"/>
              </a:lnSpc>
              <a:spcBef>
                <a:spcPts val="0"/>
              </a:spcBef>
              <a:spcAft>
                <a:spcPts val="0"/>
              </a:spcAft>
              <a:defRPr b="0" baseline="0" i="0" sz="8000" u="none">
                <a:solidFill>
                  <a:srgbClr val="FFFFFF"/>
                </a:solidFill>
                <a:latin typeface="Helvetica Neue"/>
                <a:ea typeface="Helvetica Neue"/>
                <a:cs typeface="Helvetica Neue"/>
                <a:sym typeface="Helvetica Neue"/>
              </a:defRPr>
            </a:lvl1pPr>
            <a:lvl2pPr indent="0" marL="0" rtl="0" algn="ctr">
              <a:lnSpc>
                <a:spcPct val="100000"/>
              </a:lnSpc>
              <a:spcBef>
                <a:spcPts val="0"/>
              </a:spcBef>
              <a:spcAft>
                <a:spcPts val="0"/>
              </a:spcAft>
              <a:defRPr b="0" baseline="0" i="0" sz="8000" u="none">
                <a:solidFill>
                  <a:srgbClr val="FFFFFF"/>
                </a:solidFill>
                <a:latin typeface="Helvetica Neue"/>
                <a:ea typeface="Helvetica Neue"/>
                <a:cs typeface="Helvetica Neue"/>
                <a:sym typeface="Helvetica Neue"/>
              </a:defRPr>
            </a:lvl2pPr>
            <a:lvl3pPr indent="0" marL="0" rtl="0" algn="ctr">
              <a:lnSpc>
                <a:spcPct val="100000"/>
              </a:lnSpc>
              <a:spcBef>
                <a:spcPts val="0"/>
              </a:spcBef>
              <a:spcAft>
                <a:spcPts val="0"/>
              </a:spcAft>
              <a:defRPr b="0" baseline="0" i="0" sz="8000" u="none">
                <a:solidFill>
                  <a:srgbClr val="FFFFFF"/>
                </a:solidFill>
                <a:latin typeface="Helvetica Neue"/>
                <a:ea typeface="Helvetica Neue"/>
                <a:cs typeface="Helvetica Neue"/>
                <a:sym typeface="Helvetica Neue"/>
              </a:defRPr>
            </a:lvl3pPr>
            <a:lvl4pPr indent="0" marL="0" rtl="0" algn="ctr">
              <a:lnSpc>
                <a:spcPct val="100000"/>
              </a:lnSpc>
              <a:spcBef>
                <a:spcPts val="0"/>
              </a:spcBef>
              <a:spcAft>
                <a:spcPts val="0"/>
              </a:spcAft>
              <a:defRPr b="0" baseline="0" i="0" sz="8000" u="none">
                <a:solidFill>
                  <a:srgbClr val="FFFFFF"/>
                </a:solidFill>
                <a:latin typeface="Helvetica Neue"/>
                <a:ea typeface="Helvetica Neue"/>
                <a:cs typeface="Helvetica Neue"/>
                <a:sym typeface="Helvetica Neue"/>
              </a:defRPr>
            </a:lvl4pPr>
            <a:lvl5pPr indent="0" marL="0" rtl="0" algn="ctr">
              <a:lnSpc>
                <a:spcPct val="100000"/>
              </a:lnSpc>
              <a:spcBef>
                <a:spcPts val="0"/>
              </a:spcBef>
              <a:spcAft>
                <a:spcPts val="0"/>
              </a:spcAft>
              <a:defRPr b="0" baseline="0" i="0" sz="8000" u="none">
                <a:solidFill>
                  <a:srgbClr val="FFFFFF"/>
                </a:solidFill>
                <a:latin typeface="Helvetica Neue"/>
                <a:ea typeface="Helvetica Neue"/>
                <a:cs typeface="Helvetica Neue"/>
                <a:sym typeface="Helvetica Neue"/>
              </a:defRPr>
            </a:lvl5pPr>
            <a:lvl6pPr indent="0" marL="0" rtl="0" algn="ctr">
              <a:lnSpc>
                <a:spcPct val="100000"/>
              </a:lnSpc>
              <a:spcBef>
                <a:spcPts val="0"/>
              </a:spcBef>
              <a:spcAft>
                <a:spcPts val="0"/>
              </a:spcAft>
              <a:defRPr b="0" baseline="0" i="0" sz="8000" u="none">
                <a:solidFill>
                  <a:srgbClr val="FFFFFF"/>
                </a:solidFill>
                <a:latin typeface="Helvetica Neue"/>
                <a:ea typeface="Helvetica Neue"/>
                <a:cs typeface="Helvetica Neue"/>
                <a:sym typeface="Helvetica Neue"/>
              </a:defRPr>
            </a:lvl6pPr>
            <a:lvl7pPr indent="0" marL="0" rtl="0" algn="ctr">
              <a:lnSpc>
                <a:spcPct val="100000"/>
              </a:lnSpc>
              <a:spcBef>
                <a:spcPts val="0"/>
              </a:spcBef>
              <a:spcAft>
                <a:spcPts val="0"/>
              </a:spcAft>
              <a:defRPr b="0" baseline="0" i="0" sz="8000" u="none">
                <a:solidFill>
                  <a:srgbClr val="FFFFFF"/>
                </a:solidFill>
                <a:latin typeface="Helvetica Neue"/>
                <a:ea typeface="Helvetica Neue"/>
                <a:cs typeface="Helvetica Neue"/>
                <a:sym typeface="Helvetica Neue"/>
              </a:defRPr>
            </a:lvl7pPr>
            <a:lvl8pPr indent="0" marL="0" rtl="0" algn="ctr">
              <a:lnSpc>
                <a:spcPct val="100000"/>
              </a:lnSpc>
              <a:spcBef>
                <a:spcPts val="0"/>
              </a:spcBef>
              <a:spcAft>
                <a:spcPts val="0"/>
              </a:spcAft>
              <a:defRPr b="0" baseline="0" i="0" sz="8000" u="none">
                <a:solidFill>
                  <a:srgbClr val="FFFFFF"/>
                </a:solidFill>
                <a:latin typeface="Helvetica Neue"/>
                <a:ea typeface="Helvetica Neue"/>
                <a:cs typeface="Helvetica Neue"/>
                <a:sym typeface="Helvetica Neue"/>
              </a:defRPr>
            </a:lvl8pPr>
            <a:lvl9pPr indent="0" marL="0" rtl="0" algn="ctr">
              <a:lnSpc>
                <a:spcPct val="100000"/>
              </a:lnSpc>
              <a:spcBef>
                <a:spcPts val="0"/>
              </a:spcBef>
              <a:spcAft>
                <a:spcPts val="0"/>
              </a:spcAft>
              <a:defRPr b="0" baseline="0" i="0" sz="8000" u="none">
                <a:solidFill>
                  <a:srgbClr val="FFFFFF"/>
                </a:solidFill>
                <a:latin typeface="Helvetica Neue"/>
                <a:ea typeface="Helvetica Neue"/>
                <a:cs typeface="Helvetica Neue"/>
                <a:sym typeface="Helvetica Neue"/>
              </a:defRPr>
            </a:lvl9pPr>
          </a:lstStyle>
          <a:p/>
        </p:txBody>
      </p:sp>
      <p:sp>
        <p:nvSpPr>
          <p:cNvPr id="9" name="Shape 9"/>
          <p:cNvSpPr txBox="1"/>
          <p:nvPr>
            <p:ph idx="1" type="body"/>
          </p:nvPr>
        </p:nvSpPr>
        <p:spPr>
          <a:xfrm>
            <a:off x="952500" y="2590800"/>
            <a:ext cx="11099799" cy="6286499"/>
          </a:xfrm>
          <a:prstGeom prst="rect">
            <a:avLst/>
          </a:prstGeom>
          <a:noFill/>
          <a:ln>
            <a:noFill/>
          </a:ln>
        </p:spPr>
        <p:txBody>
          <a:bodyPr anchorCtr="0" anchor="ctr" bIns="91425" lIns="91425" rIns="91425" tIns="91425"/>
          <a:lstStyle>
            <a:lvl1pPr indent="-276225" marL="457200" rtl="0" algn="l">
              <a:lnSpc>
                <a:spcPct val="100000"/>
              </a:lnSpc>
              <a:spcBef>
                <a:spcPts val="4200"/>
              </a:spcBef>
              <a:spcAft>
                <a:spcPts val="0"/>
              </a:spcAft>
              <a:buClr>
                <a:srgbClr val="FFFFFF"/>
              </a:buClr>
              <a:buFont typeface="Helvetica Neue"/>
              <a:buChar char="•"/>
              <a:defRPr b="0" baseline="0" i="0" sz="3800" u="none">
                <a:solidFill>
                  <a:srgbClr val="FFFFFF"/>
                </a:solidFill>
                <a:latin typeface="Helvetica Neue"/>
                <a:ea typeface="Helvetica Neue"/>
                <a:cs typeface="Helvetica Neue"/>
                <a:sym typeface="Helvetica Neue"/>
              </a:defRPr>
            </a:lvl1pPr>
            <a:lvl2pPr indent="-276225" marL="914400" rtl="0" algn="l">
              <a:lnSpc>
                <a:spcPct val="100000"/>
              </a:lnSpc>
              <a:spcBef>
                <a:spcPts val="4200"/>
              </a:spcBef>
              <a:spcAft>
                <a:spcPts val="0"/>
              </a:spcAft>
              <a:buClr>
                <a:srgbClr val="FFFFFF"/>
              </a:buClr>
              <a:buFont typeface="Helvetica Neue"/>
              <a:buChar char="•"/>
              <a:defRPr b="0" baseline="0" i="0" sz="3800" u="none">
                <a:solidFill>
                  <a:srgbClr val="FFFFFF"/>
                </a:solidFill>
                <a:latin typeface="Helvetica Neue"/>
                <a:ea typeface="Helvetica Neue"/>
                <a:cs typeface="Helvetica Neue"/>
                <a:sym typeface="Helvetica Neue"/>
              </a:defRPr>
            </a:lvl2pPr>
            <a:lvl3pPr indent="-276225" marL="1371600" rtl="0" algn="l">
              <a:lnSpc>
                <a:spcPct val="100000"/>
              </a:lnSpc>
              <a:spcBef>
                <a:spcPts val="4200"/>
              </a:spcBef>
              <a:spcAft>
                <a:spcPts val="0"/>
              </a:spcAft>
              <a:buClr>
                <a:srgbClr val="FFFFFF"/>
              </a:buClr>
              <a:buFont typeface="Helvetica Neue"/>
              <a:buChar char="•"/>
              <a:defRPr b="0" baseline="0" i="0" sz="3800" u="none">
                <a:solidFill>
                  <a:srgbClr val="FFFFFF"/>
                </a:solidFill>
                <a:latin typeface="Helvetica Neue"/>
                <a:ea typeface="Helvetica Neue"/>
                <a:cs typeface="Helvetica Neue"/>
                <a:sym typeface="Helvetica Neue"/>
              </a:defRPr>
            </a:lvl3pPr>
            <a:lvl4pPr indent="-276225" marL="1828800" rtl="0" algn="l">
              <a:lnSpc>
                <a:spcPct val="100000"/>
              </a:lnSpc>
              <a:spcBef>
                <a:spcPts val="4200"/>
              </a:spcBef>
              <a:spcAft>
                <a:spcPts val="0"/>
              </a:spcAft>
              <a:buClr>
                <a:srgbClr val="FFFFFF"/>
              </a:buClr>
              <a:buFont typeface="Helvetica Neue"/>
              <a:buChar char="•"/>
              <a:defRPr b="0" baseline="0" i="0" sz="3800" u="none">
                <a:solidFill>
                  <a:srgbClr val="FFFFFF"/>
                </a:solidFill>
                <a:latin typeface="Helvetica Neue"/>
                <a:ea typeface="Helvetica Neue"/>
                <a:cs typeface="Helvetica Neue"/>
                <a:sym typeface="Helvetica Neue"/>
              </a:defRPr>
            </a:lvl4pPr>
            <a:lvl5pPr indent="-276225" marL="2286000" rtl="0" algn="l">
              <a:lnSpc>
                <a:spcPct val="100000"/>
              </a:lnSpc>
              <a:spcBef>
                <a:spcPts val="4200"/>
              </a:spcBef>
              <a:spcAft>
                <a:spcPts val="0"/>
              </a:spcAft>
              <a:buClr>
                <a:srgbClr val="FFFFFF"/>
              </a:buClr>
              <a:buFont typeface="Helvetica Neue"/>
              <a:buChar char="•"/>
              <a:defRPr b="0" baseline="0" i="0" sz="3800" u="none">
                <a:solidFill>
                  <a:srgbClr val="FFFFFF"/>
                </a:solidFill>
                <a:latin typeface="Helvetica Neue"/>
                <a:ea typeface="Helvetica Neue"/>
                <a:cs typeface="Helvetica Neue"/>
                <a:sym typeface="Helvetica Neue"/>
              </a:defRPr>
            </a:lvl5pPr>
            <a:lvl6pPr indent="-276225" marL="2743200" rtl="0" algn="l">
              <a:lnSpc>
                <a:spcPct val="100000"/>
              </a:lnSpc>
              <a:spcBef>
                <a:spcPts val="4200"/>
              </a:spcBef>
              <a:spcAft>
                <a:spcPts val="0"/>
              </a:spcAft>
              <a:buClr>
                <a:srgbClr val="FFFFFF"/>
              </a:buClr>
              <a:buFont typeface="Helvetica Neue"/>
              <a:buChar char="•"/>
              <a:defRPr b="0" baseline="0" i="0" sz="3800" u="none">
                <a:solidFill>
                  <a:srgbClr val="FFFFFF"/>
                </a:solidFill>
                <a:latin typeface="Helvetica Neue"/>
                <a:ea typeface="Helvetica Neue"/>
                <a:cs typeface="Helvetica Neue"/>
                <a:sym typeface="Helvetica Neue"/>
              </a:defRPr>
            </a:lvl6pPr>
            <a:lvl7pPr indent="-276225" marL="3657600" rtl="0" algn="l">
              <a:lnSpc>
                <a:spcPct val="100000"/>
              </a:lnSpc>
              <a:spcBef>
                <a:spcPts val="4200"/>
              </a:spcBef>
              <a:spcAft>
                <a:spcPts val="0"/>
              </a:spcAft>
              <a:buClr>
                <a:srgbClr val="FFFFFF"/>
              </a:buClr>
              <a:buFont typeface="Helvetica Neue"/>
              <a:buChar char="•"/>
              <a:defRPr b="0" baseline="0" i="0" sz="3800" u="none">
                <a:solidFill>
                  <a:srgbClr val="FFFFFF"/>
                </a:solidFill>
                <a:latin typeface="Helvetica Neue"/>
                <a:ea typeface="Helvetica Neue"/>
                <a:cs typeface="Helvetica Neue"/>
                <a:sym typeface="Helvetica Neue"/>
              </a:defRPr>
            </a:lvl7pPr>
            <a:lvl8pPr indent="-276225" marL="5029200" rtl="0" algn="l">
              <a:lnSpc>
                <a:spcPct val="100000"/>
              </a:lnSpc>
              <a:spcBef>
                <a:spcPts val="4200"/>
              </a:spcBef>
              <a:spcAft>
                <a:spcPts val="0"/>
              </a:spcAft>
              <a:buClr>
                <a:srgbClr val="FFFFFF"/>
              </a:buClr>
              <a:buFont typeface="Helvetica Neue"/>
              <a:buChar char="•"/>
              <a:defRPr b="0" baseline="0" i="0" sz="3800" u="none">
                <a:solidFill>
                  <a:srgbClr val="FFFFFF"/>
                </a:solidFill>
                <a:latin typeface="Helvetica Neue"/>
                <a:ea typeface="Helvetica Neue"/>
                <a:cs typeface="Helvetica Neue"/>
                <a:sym typeface="Helvetica Neue"/>
              </a:defRPr>
            </a:lvl8pPr>
            <a:lvl9pPr indent="-276225" marL="6858000" rtl="0" algn="l">
              <a:lnSpc>
                <a:spcPct val="100000"/>
              </a:lnSpc>
              <a:spcBef>
                <a:spcPts val="4200"/>
              </a:spcBef>
              <a:spcAft>
                <a:spcPts val="0"/>
              </a:spcAft>
              <a:buClr>
                <a:srgbClr val="FFFFFF"/>
              </a:buClr>
              <a:buFont typeface="Helvetica Neue"/>
              <a:buChar char="•"/>
              <a:defRPr b="0" baseline="0" i="0" sz="3800" u="none">
                <a:solidFill>
                  <a:srgbClr val="FFFFFF"/>
                </a:solidFill>
                <a:latin typeface="Helvetica Neue"/>
                <a:ea typeface="Helvetica Neue"/>
                <a:cs typeface="Helvetica Neue"/>
                <a:sym typeface="Helvetica Neue"/>
              </a:defRPr>
            </a:lvl9pPr>
          </a:lstStyle>
          <a:p/>
        </p:txBody>
      </p:sp>
      <p:sp>
        <p:nvSpPr>
          <p:cNvPr id="10" name="Shape 10"/>
          <p:cNvSpPr txBox="1"/>
          <p:nvPr>
            <p:ph idx="10" type="dt"/>
          </p:nvPr>
        </p:nvSpPr>
        <p:spPr>
          <a:xfrm>
            <a:off x="0" y="0"/>
            <a:ext cx="3000000" cy="3000000"/>
          </a:xfrm>
          <a:prstGeom prst="rect">
            <a:avLst/>
          </a:prstGeom>
          <a:noFill/>
          <a:ln>
            <a:noFill/>
          </a:ln>
        </p:spPr>
        <p:txBody>
          <a:bodyPr anchorCtr="0" anchor="t" bIns="91425" lIns="91425" rIns="91425" tIns="91425"/>
          <a:lstStyle>
            <a:lvl1pPr indent="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1pPr>
            <a:lvl2pPr indent="2286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2pPr>
            <a:lvl3pPr indent="4572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3pPr>
            <a:lvl4pPr indent="6858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4pPr>
            <a:lvl5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5pPr>
            <a:lvl6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6pPr>
            <a:lvl7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7pPr>
            <a:lvl8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8pPr>
            <a:lvl9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9pPr>
          </a:lstStyle>
          <a:p/>
        </p:txBody>
      </p:sp>
      <p:sp>
        <p:nvSpPr>
          <p:cNvPr id="11" name="Shape 11"/>
          <p:cNvSpPr txBox="1"/>
          <p:nvPr>
            <p:ph idx="11" type="ftr"/>
          </p:nvPr>
        </p:nvSpPr>
        <p:spPr>
          <a:xfrm>
            <a:off x="0" y="0"/>
            <a:ext cx="3000000" cy="3000000"/>
          </a:xfrm>
          <a:prstGeom prst="rect">
            <a:avLst/>
          </a:prstGeom>
          <a:noFill/>
          <a:ln>
            <a:noFill/>
          </a:ln>
        </p:spPr>
        <p:txBody>
          <a:bodyPr anchorCtr="0" anchor="t" bIns="91425" lIns="91425" rIns="91425" tIns="91425"/>
          <a:lstStyle>
            <a:lvl1pPr indent="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1pPr>
            <a:lvl2pPr indent="2286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2pPr>
            <a:lvl3pPr indent="4572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3pPr>
            <a:lvl4pPr indent="6858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4pPr>
            <a:lvl5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5pPr>
            <a:lvl6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6pPr>
            <a:lvl7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7pPr>
            <a:lvl8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8pPr>
            <a:lvl9pPr indent="914400" marL="0" marR="0" rtl="0" algn="ctr">
              <a:lnSpc>
                <a:spcPct val="100000"/>
              </a:lnSpc>
              <a:spcBef>
                <a:spcPts val="0"/>
              </a:spcBef>
              <a:spcAft>
                <a:spcPts val="0"/>
              </a:spcAft>
              <a:defRPr b="0" baseline="0" i="0" sz="3800" u="none" cap="none" strike="noStrike">
                <a:solidFill>
                  <a:srgbClr val="FFFFFF"/>
                </a:solidFill>
                <a:latin typeface="Helvetica Neue"/>
                <a:ea typeface="Helvetica Neue"/>
                <a:cs typeface="Helvetica Neue"/>
                <a:sym typeface="Helvetica Neue"/>
              </a:defRPr>
            </a:lvl9pPr>
          </a:lstStyle>
          <a:p/>
        </p:txBody>
      </p:sp>
      <p:sp>
        <p:nvSpPr>
          <p:cNvPr id="12" name="Shape 12"/>
          <p:cNvSpPr txBox="1"/>
          <p:nvPr>
            <p:ph idx="12" type="sldNum"/>
          </p:nvPr>
        </p:nvSpPr>
        <p:spPr>
          <a:xfrm>
            <a:off x="0" y="0"/>
            <a:ext cx="3000000" cy="3000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SzPct val="25000"/>
              <a:buNone/>
            </a:pPr>
            <a:fld id="{00000000-1234-1234-1234-123412341234}" type="slidenum">
              <a:rPr b="0" baseline="0" i="0" lang="en-US" sz="38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5.jp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952500" y="406400"/>
            <a:ext cx="11099799" cy="2120899"/>
          </a:xfrm>
          <a:prstGeom prst="rect">
            <a:avLst/>
          </a:prstGeom>
          <a:noFill/>
          <a:ln>
            <a:noFill/>
          </a:ln>
        </p:spPr>
        <p:txBody>
          <a:bodyPr anchorCtr="0" anchor="ctr" bIns="91425" lIns="91425" rIns="91425" tIns="91425"/>
          <a:lstStyle>
            <a:lvl1pPr indent="0" marL="0" marR="0" rtl="0" algn="ctr">
              <a:lnSpc>
                <a:spcPct val="100000"/>
              </a:lnSpc>
              <a:spcBef>
                <a:spcPts val="0"/>
              </a:spcBef>
              <a:spcAft>
                <a:spcPts val="0"/>
              </a:spcAft>
              <a:defRPr b="0" baseline="0" i="0" sz="8000" u="none" cap="none" strike="noStrike">
                <a:solidFill>
                  <a:srgbClr val="FFFFFF"/>
                </a:solidFill>
                <a:latin typeface="Helvetica Neue"/>
                <a:ea typeface="Helvetica Neue"/>
                <a:cs typeface="Helvetica Neue"/>
                <a:sym typeface="Helvetica Neue"/>
              </a:defRPr>
            </a:lvl1pPr>
            <a:lvl2pPr indent="0" marL="0" marR="0" rtl="0" algn="ctr">
              <a:lnSpc>
                <a:spcPct val="100000"/>
              </a:lnSpc>
              <a:spcBef>
                <a:spcPts val="0"/>
              </a:spcBef>
              <a:spcAft>
                <a:spcPts val="0"/>
              </a:spcAft>
              <a:defRPr b="0" baseline="0" i="0" sz="8000" u="none" cap="none" strike="noStrike">
                <a:solidFill>
                  <a:srgbClr val="FFFFFF"/>
                </a:solidFill>
                <a:latin typeface="Helvetica Neue"/>
                <a:ea typeface="Helvetica Neue"/>
                <a:cs typeface="Helvetica Neue"/>
                <a:sym typeface="Helvetica Neue"/>
              </a:defRPr>
            </a:lvl2pPr>
            <a:lvl3pPr indent="0" marL="0" marR="0" rtl="0" algn="ctr">
              <a:lnSpc>
                <a:spcPct val="100000"/>
              </a:lnSpc>
              <a:spcBef>
                <a:spcPts val="0"/>
              </a:spcBef>
              <a:spcAft>
                <a:spcPts val="0"/>
              </a:spcAft>
              <a:defRPr b="0" baseline="0" i="0" sz="8000" u="none" cap="none" strike="noStrike">
                <a:solidFill>
                  <a:srgbClr val="FFFFFF"/>
                </a:solidFill>
                <a:latin typeface="Helvetica Neue"/>
                <a:ea typeface="Helvetica Neue"/>
                <a:cs typeface="Helvetica Neue"/>
                <a:sym typeface="Helvetica Neue"/>
              </a:defRPr>
            </a:lvl3pPr>
            <a:lvl4pPr indent="0" marL="0" marR="0" rtl="0" algn="ctr">
              <a:lnSpc>
                <a:spcPct val="100000"/>
              </a:lnSpc>
              <a:spcBef>
                <a:spcPts val="0"/>
              </a:spcBef>
              <a:spcAft>
                <a:spcPts val="0"/>
              </a:spcAft>
              <a:defRPr b="0" baseline="0" i="0" sz="8000" u="none" cap="none" strike="noStrike">
                <a:solidFill>
                  <a:srgbClr val="FFFFFF"/>
                </a:solidFill>
                <a:latin typeface="Helvetica Neue"/>
                <a:ea typeface="Helvetica Neue"/>
                <a:cs typeface="Helvetica Neue"/>
                <a:sym typeface="Helvetica Neue"/>
              </a:defRPr>
            </a:lvl4pPr>
            <a:lvl5pPr indent="0" marL="0" marR="0" rtl="0" algn="ctr">
              <a:lnSpc>
                <a:spcPct val="100000"/>
              </a:lnSpc>
              <a:spcBef>
                <a:spcPts val="0"/>
              </a:spcBef>
              <a:spcAft>
                <a:spcPts val="0"/>
              </a:spcAft>
              <a:defRPr b="0" baseline="0" i="0" sz="8000" u="none" cap="none" strike="noStrike">
                <a:solidFill>
                  <a:srgbClr val="FFFFFF"/>
                </a:solidFill>
                <a:latin typeface="Helvetica Neue"/>
                <a:ea typeface="Helvetica Neue"/>
                <a:cs typeface="Helvetica Neue"/>
                <a:sym typeface="Helvetica Neue"/>
              </a:defRPr>
            </a:lvl5pPr>
            <a:lvl6pPr indent="0" marL="0" marR="0" rtl="0" algn="ctr">
              <a:lnSpc>
                <a:spcPct val="100000"/>
              </a:lnSpc>
              <a:spcBef>
                <a:spcPts val="0"/>
              </a:spcBef>
              <a:spcAft>
                <a:spcPts val="0"/>
              </a:spcAft>
              <a:defRPr b="0" baseline="0" i="0" sz="8000" u="none" cap="none" strike="noStrike">
                <a:solidFill>
                  <a:srgbClr val="FFFFFF"/>
                </a:solidFill>
                <a:latin typeface="Helvetica Neue"/>
                <a:ea typeface="Helvetica Neue"/>
                <a:cs typeface="Helvetica Neue"/>
                <a:sym typeface="Helvetica Neue"/>
              </a:defRPr>
            </a:lvl6pPr>
            <a:lvl7pPr indent="0" marL="0" marR="0" rtl="0" algn="ctr">
              <a:lnSpc>
                <a:spcPct val="100000"/>
              </a:lnSpc>
              <a:spcBef>
                <a:spcPts val="0"/>
              </a:spcBef>
              <a:spcAft>
                <a:spcPts val="0"/>
              </a:spcAft>
              <a:defRPr b="0" baseline="0" i="0" sz="8000" u="none" cap="none" strike="noStrike">
                <a:solidFill>
                  <a:srgbClr val="FFFFFF"/>
                </a:solidFill>
                <a:latin typeface="Helvetica Neue"/>
                <a:ea typeface="Helvetica Neue"/>
                <a:cs typeface="Helvetica Neue"/>
                <a:sym typeface="Helvetica Neue"/>
              </a:defRPr>
            </a:lvl7pPr>
            <a:lvl8pPr indent="0" marL="0" marR="0" rtl="0" algn="ctr">
              <a:lnSpc>
                <a:spcPct val="100000"/>
              </a:lnSpc>
              <a:spcBef>
                <a:spcPts val="0"/>
              </a:spcBef>
              <a:spcAft>
                <a:spcPts val="0"/>
              </a:spcAft>
              <a:defRPr b="0" baseline="0" i="0" sz="8000" u="none" cap="none" strike="noStrike">
                <a:solidFill>
                  <a:srgbClr val="FFFFFF"/>
                </a:solidFill>
                <a:latin typeface="Helvetica Neue"/>
                <a:ea typeface="Helvetica Neue"/>
                <a:cs typeface="Helvetica Neue"/>
                <a:sym typeface="Helvetica Neue"/>
              </a:defRPr>
            </a:lvl8pPr>
            <a:lvl9pPr indent="0" marL="0" marR="0" rtl="0" algn="ctr">
              <a:lnSpc>
                <a:spcPct val="100000"/>
              </a:lnSpc>
              <a:spcBef>
                <a:spcPts val="0"/>
              </a:spcBef>
              <a:spcAft>
                <a:spcPts val="0"/>
              </a:spcAft>
              <a:defRPr b="0" baseline="0" i="0" sz="8000" u="none" cap="none" strike="noStrike">
                <a:solidFill>
                  <a:srgbClr val="FFFFFF"/>
                </a:solidFill>
                <a:latin typeface="Helvetica Neue"/>
                <a:ea typeface="Helvetica Neue"/>
                <a:cs typeface="Helvetica Neue"/>
                <a:sym typeface="Helvetica Neue"/>
              </a:defRPr>
            </a:lvl9pPr>
          </a:lstStyle>
          <a:p/>
        </p:txBody>
      </p:sp>
      <p:sp>
        <p:nvSpPr>
          <p:cNvPr id="6" name="Shape 6"/>
          <p:cNvSpPr txBox="1"/>
          <p:nvPr>
            <p:ph idx="1" type="body"/>
          </p:nvPr>
        </p:nvSpPr>
        <p:spPr>
          <a:xfrm>
            <a:off x="952500" y="2590800"/>
            <a:ext cx="11099799" cy="6286499"/>
          </a:xfrm>
          <a:prstGeom prst="rect">
            <a:avLst/>
          </a:prstGeom>
          <a:noFill/>
          <a:ln>
            <a:noFill/>
          </a:ln>
        </p:spPr>
        <p:txBody>
          <a:bodyPr anchorCtr="0" anchor="ctr" bIns="91425" lIns="91425" rIns="91425" tIns="91425"/>
          <a:lstStyle>
            <a:lvl1pPr indent="-276225" marL="457200" marR="0" rtl="0" algn="l">
              <a:lnSpc>
                <a:spcPct val="100000"/>
              </a:lnSpc>
              <a:spcBef>
                <a:spcPts val="4200"/>
              </a:spcBef>
              <a:spcAft>
                <a:spcPts val="0"/>
              </a:spcAft>
              <a:buClr>
                <a:srgbClr val="FFFFFF"/>
              </a:buClr>
              <a:buFont typeface="Helvetica Neue"/>
              <a:buChar char="•"/>
              <a:defRPr b="0" baseline="0" i="0" sz="3800" u="none" cap="none" strike="noStrike">
                <a:solidFill>
                  <a:srgbClr val="FFFFFF"/>
                </a:solidFill>
                <a:latin typeface="Helvetica Neue"/>
                <a:ea typeface="Helvetica Neue"/>
                <a:cs typeface="Helvetica Neue"/>
                <a:sym typeface="Helvetica Neue"/>
              </a:defRPr>
            </a:lvl1pPr>
            <a:lvl2pPr indent="-276225" marL="914400" marR="0" rtl="0" algn="l">
              <a:lnSpc>
                <a:spcPct val="100000"/>
              </a:lnSpc>
              <a:spcBef>
                <a:spcPts val="4200"/>
              </a:spcBef>
              <a:spcAft>
                <a:spcPts val="0"/>
              </a:spcAft>
              <a:buClr>
                <a:srgbClr val="FFFFFF"/>
              </a:buClr>
              <a:buFont typeface="Helvetica Neue"/>
              <a:buChar char="•"/>
              <a:defRPr b="0" baseline="0" i="0" sz="3800" u="none" cap="none" strike="noStrike">
                <a:solidFill>
                  <a:srgbClr val="FFFFFF"/>
                </a:solidFill>
                <a:latin typeface="Helvetica Neue"/>
                <a:ea typeface="Helvetica Neue"/>
                <a:cs typeface="Helvetica Neue"/>
                <a:sym typeface="Helvetica Neue"/>
              </a:defRPr>
            </a:lvl2pPr>
            <a:lvl3pPr indent="-276225" marL="1371600" marR="0" rtl="0" algn="l">
              <a:lnSpc>
                <a:spcPct val="100000"/>
              </a:lnSpc>
              <a:spcBef>
                <a:spcPts val="4200"/>
              </a:spcBef>
              <a:spcAft>
                <a:spcPts val="0"/>
              </a:spcAft>
              <a:buClr>
                <a:srgbClr val="FFFFFF"/>
              </a:buClr>
              <a:buFont typeface="Helvetica Neue"/>
              <a:buChar char="•"/>
              <a:defRPr b="0" baseline="0" i="0" sz="3800" u="none" cap="none" strike="noStrike">
                <a:solidFill>
                  <a:srgbClr val="FFFFFF"/>
                </a:solidFill>
                <a:latin typeface="Helvetica Neue"/>
                <a:ea typeface="Helvetica Neue"/>
                <a:cs typeface="Helvetica Neue"/>
                <a:sym typeface="Helvetica Neue"/>
              </a:defRPr>
            </a:lvl3pPr>
            <a:lvl4pPr indent="-276225" marL="1828800" marR="0" rtl="0" algn="l">
              <a:lnSpc>
                <a:spcPct val="100000"/>
              </a:lnSpc>
              <a:spcBef>
                <a:spcPts val="4200"/>
              </a:spcBef>
              <a:spcAft>
                <a:spcPts val="0"/>
              </a:spcAft>
              <a:buClr>
                <a:srgbClr val="FFFFFF"/>
              </a:buClr>
              <a:buFont typeface="Helvetica Neue"/>
              <a:buChar char="•"/>
              <a:defRPr b="0" baseline="0" i="0" sz="3800" u="none" cap="none" strike="noStrike">
                <a:solidFill>
                  <a:srgbClr val="FFFFFF"/>
                </a:solidFill>
                <a:latin typeface="Helvetica Neue"/>
                <a:ea typeface="Helvetica Neue"/>
                <a:cs typeface="Helvetica Neue"/>
                <a:sym typeface="Helvetica Neue"/>
              </a:defRPr>
            </a:lvl4pPr>
            <a:lvl5pPr indent="-276225" marL="2286000" marR="0" rtl="0" algn="l">
              <a:lnSpc>
                <a:spcPct val="100000"/>
              </a:lnSpc>
              <a:spcBef>
                <a:spcPts val="4200"/>
              </a:spcBef>
              <a:spcAft>
                <a:spcPts val="0"/>
              </a:spcAft>
              <a:buClr>
                <a:srgbClr val="FFFFFF"/>
              </a:buClr>
              <a:buFont typeface="Helvetica Neue"/>
              <a:buChar char="•"/>
              <a:defRPr b="0" baseline="0" i="0" sz="3800" u="none" cap="none" strike="noStrike">
                <a:solidFill>
                  <a:srgbClr val="FFFFFF"/>
                </a:solidFill>
                <a:latin typeface="Helvetica Neue"/>
                <a:ea typeface="Helvetica Neue"/>
                <a:cs typeface="Helvetica Neue"/>
                <a:sym typeface="Helvetica Neue"/>
              </a:defRPr>
            </a:lvl5pPr>
            <a:lvl6pPr indent="-276225" marL="2743200" marR="0" rtl="0" algn="l">
              <a:lnSpc>
                <a:spcPct val="100000"/>
              </a:lnSpc>
              <a:spcBef>
                <a:spcPts val="4200"/>
              </a:spcBef>
              <a:spcAft>
                <a:spcPts val="0"/>
              </a:spcAft>
              <a:buClr>
                <a:srgbClr val="FFFFFF"/>
              </a:buClr>
              <a:buFont typeface="Helvetica Neue"/>
              <a:buChar char="•"/>
              <a:defRPr b="0" baseline="0" i="0" sz="3800" u="none" cap="none" strike="noStrike">
                <a:solidFill>
                  <a:srgbClr val="FFFFFF"/>
                </a:solidFill>
                <a:latin typeface="Helvetica Neue"/>
                <a:ea typeface="Helvetica Neue"/>
                <a:cs typeface="Helvetica Neue"/>
                <a:sym typeface="Helvetica Neue"/>
              </a:defRPr>
            </a:lvl6pPr>
            <a:lvl7pPr indent="-276225" marL="3657600" marR="0" rtl="0" algn="l">
              <a:lnSpc>
                <a:spcPct val="100000"/>
              </a:lnSpc>
              <a:spcBef>
                <a:spcPts val="4200"/>
              </a:spcBef>
              <a:spcAft>
                <a:spcPts val="0"/>
              </a:spcAft>
              <a:buClr>
                <a:srgbClr val="FFFFFF"/>
              </a:buClr>
              <a:buFont typeface="Helvetica Neue"/>
              <a:buChar char="•"/>
              <a:defRPr b="0" baseline="0" i="0" sz="3800" u="none" cap="none" strike="noStrike">
                <a:solidFill>
                  <a:srgbClr val="FFFFFF"/>
                </a:solidFill>
                <a:latin typeface="Helvetica Neue"/>
                <a:ea typeface="Helvetica Neue"/>
                <a:cs typeface="Helvetica Neue"/>
                <a:sym typeface="Helvetica Neue"/>
              </a:defRPr>
            </a:lvl7pPr>
            <a:lvl8pPr indent="-276225" marL="5029200" marR="0" rtl="0" algn="l">
              <a:lnSpc>
                <a:spcPct val="100000"/>
              </a:lnSpc>
              <a:spcBef>
                <a:spcPts val="4200"/>
              </a:spcBef>
              <a:spcAft>
                <a:spcPts val="0"/>
              </a:spcAft>
              <a:buClr>
                <a:srgbClr val="FFFFFF"/>
              </a:buClr>
              <a:buFont typeface="Helvetica Neue"/>
              <a:buChar char="•"/>
              <a:defRPr b="0" baseline="0" i="0" sz="3800" u="none" cap="none" strike="noStrike">
                <a:solidFill>
                  <a:srgbClr val="FFFFFF"/>
                </a:solidFill>
                <a:latin typeface="Helvetica Neue"/>
                <a:ea typeface="Helvetica Neue"/>
                <a:cs typeface="Helvetica Neue"/>
                <a:sym typeface="Helvetica Neue"/>
              </a:defRPr>
            </a:lvl8pPr>
            <a:lvl9pPr indent="-276225" marL="6858000" marR="0" rtl="0" algn="l">
              <a:lnSpc>
                <a:spcPct val="100000"/>
              </a:lnSpc>
              <a:spcBef>
                <a:spcPts val="4200"/>
              </a:spcBef>
              <a:spcAft>
                <a:spcPts val="0"/>
              </a:spcAft>
              <a:buClr>
                <a:srgbClr val="FFFFFF"/>
              </a:buClr>
              <a:buFont typeface="Helvetica Neue"/>
              <a:buChar char="•"/>
              <a:defRPr b="0" baseline="0" i="0" sz="3800" u="none" cap="none" strike="noStrike">
                <a:solidFill>
                  <a:srgbClr val="FFFFFF"/>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05.jpg"/><Relationship Id="rId4" Type="http://schemas.openxmlformats.org/officeDocument/2006/relationships/image" Target="../media/image12.png"/><Relationship Id="rId5" Type="http://schemas.openxmlformats.org/officeDocument/2006/relationships/hyperlink" Target="http://www.foodily.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05.jpg"/><Relationship Id="rId4" Type="http://schemas.openxmlformats.org/officeDocument/2006/relationships/image" Target="../media/image11.png"/><Relationship Id="rId5" Type="http://schemas.openxmlformats.org/officeDocument/2006/relationships/hyperlink" Target="http://www.studiodalton.com/cloc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05.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05.jpg"/><Relationship Id="rId4" Type="http://schemas.openxmlformats.org/officeDocument/2006/relationships/image" Target="../media/image09.png"/><Relationship Id="rId5" Type="http://schemas.openxmlformats.org/officeDocument/2006/relationships/image" Target="../media/image08.png"/><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5.jpg"/><Relationship Id="rId4" Type="http://schemas.openxmlformats.org/officeDocument/2006/relationships/image" Target="../media/image01.png"/><Relationship Id="rId5"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5.jpg"/><Relationship Id="rId4" Type="http://schemas.openxmlformats.org/officeDocument/2006/relationships/image" Target="../media/image00.jpg"/><Relationship Id="rId5"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0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6" name="Shape 16"/>
        <p:cNvGrpSpPr/>
        <p:nvPr/>
      </p:nvGrpSpPr>
      <p:grpSpPr>
        <a:xfrm>
          <a:off x="0" y="0"/>
          <a:ext cx="0" cy="0"/>
          <a:chOff x="0" y="0"/>
          <a:chExt cx="0" cy="0"/>
        </a:xfrm>
      </p:grpSpPr>
      <p:sp>
        <p:nvSpPr>
          <p:cNvPr id="17" name="Shape 17"/>
          <p:cNvSpPr txBox="1"/>
          <p:nvPr>
            <p:ph type="title"/>
          </p:nvPr>
        </p:nvSpPr>
        <p:spPr>
          <a:xfrm>
            <a:off x="1270000" y="1638300"/>
            <a:ext cx="10464800" cy="3301999"/>
          </a:xfrm>
          <a:prstGeom prst="rect">
            <a:avLst/>
          </a:prstGeom>
          <a:noFill/>
          <a:ln>
            <a:noFill/>
          </a:ln>
        </p:spPr>
        <p:txBody>
          <a:bodyPr anchorCtr="0" anchor="b" bIns="0" lIns="0" rIns="0" tIns="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8000" u="none" cap="none" strike="noStrike">
                <a:solidFill>
                  <a:srgbClr val="FFFFFF"/>
                </a:solidFill>
                <a:latin typeface="Helvetica Neue"/>
                <a:ea typeface="Helvetica Neue"/>
                <a:cs typeface="Helvetica Neue"/>
                <a:sym typeface="Helvetica Neue"/>
              </a:rPr>
              <a:t>Symmetry</a:t>
            </a:r>
          </a:p>
        </p:txBody>
      </p:sp>
      <p:sp>
        <p:nvSpPr>
          <p:cNvPr id="18" name="Shape 18"/>
          <p:cNvSpPr txBox="1"/>
          <p:nvPr>
            <p:ph idx="1" type="body"/>
          </p:nvPr>
        </p:nvSpPr>
        <p:spPr>
          <a:xfrm>
            <a:off x="1270000" y="5029200"/>
            <a:ext cx="10464800" cy="1130299"/>
          </a:xfrm>
          <a:prstGeom prst="rect">
            <a:avLst/>
          </a:prstGeom>
          <a:noFill/>
          <a:ln>
            <a:noFill/>
          </a:ln>
        </p:spPr>
        <p:txBody>
          <a:bodyPr anchorCtr="0" anchor="t" bIns="0" lIns="0" rIns="0" tIns="0">
            <a:noAutofit/>
          </a:bodyPr>
          <a:lstStyle/>
          <a:p>
            <a:pPr indent="-457200" lvl="0" marL="457200" marR="0" rtl="0" algn="ctr">
              <a:lnSpc>
                <a:spcPct val="100000"/>
              </a:lnSpc>
              <a:spcBef>
                <a:spcPts val="0"/>
              </a:spcBef>
              <a:spcAft>
                <a:spcPts val="0"/>
              </a:spcAft>
              <a:buClr>
                <a:srgbClr val="FFFFFF"/>
              </a:buClr>
              <a:buSzPct val="25000"/>
              <a:buFont typeface="Helvetica Neue"/>
              <a:buNone/>
            </a:pPr>
            <a:r>
              <a:rPr b="0" baseline="0" i="0" lang="en-US" sz="3200" u="none" cap="none" strike="noStrike">
                <a:solidFill>
                  <a:srgbClr val="FFFFFF"/>
                </a:solidFill>
                <a:latin typeface="Helvetica Neue"/>
                <a:ea typeface="Helvetica Neue"/>
                <a:cs typeface="Helvetica Neue"/>
                <a:sym typeface="Helvetica Neue"/>
              </a:rPr>
              <a:t>Visual Perception</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79" name="Shape 79"/>
        <p:cNvGrpSpPr/>
        <p:nvPr/>
      </p:nvGrpSpPr>
      <p:grpSpPr>
        <a:xfrm>
          <a:off x="0" y="0"/>
          <a:ext cx="0" cy="0"/>
          <a:chOff x="0" y="0"/>
          <a:chExt cx="0" cy="0"/>
        </a:xfrm>
      </p:grpSpPr>
      <p:sp>
        <p:nvSpPr>
          <p:cNvPr id="80" name="Shape 80"/>
          <p:cNvSpPr txBox="1"/>
          <p:nvPr>
            <p:ph idx="1" type="body"/>
          </p:nvPr>
        </p:nvSpPr>
        <p:spPr>
          <a:xfrm>
            <a:off x="152400" y="8293100"/>
            <a:ext cx="12698411" cy="1081086"/>
          </a:xfrm>
          <a:prstGeom prst="rect">
            <a:avLst/>
          </a:prstGeom>
          <a:noFill/>
          <a:ln>
            <a:noFill/>
          </a:ln>
        </p:spPr>
        <p:txBody>
          <a:bodyPr anchorCtr="0" anchor="t" bIns="0" lIns="0" rIns="0" tIns="0">
            <a:noAutofit/>
          </a:bodyPr>
          <a:lstStyle/>
          <a:p>
            <a:pPr indent="-457200" lvl="0" marL="457200" marR="0" rtl="0" algn="ctr">
              <a:lnSpc>
                <a:spcPct val="100000"/>
              </a:lnSpc>
              <a:spcBef>
                <a:spcPts val="0"/>
              </a:spcBef>
              <a:spcAft>
                <a:spcPts val="0"/>
              </a:spcAft>
              <a:buClr>
                <a:srgbClr val="FFFFFF"/>
              </a:buClr>
              <a:buSzPct val="25000"/>
              <a:buFont typeface="Helvetica Neue"/>
              <a:buNone/>
            </a:pPr>
            <a:r>
              <a:rPr b="0" baseline="0" i="0" lang="en-US" sz="2800" u="none" cap="none" strike="noStrike">
                <a:solidFill>
                  <a:srgbClr val="FFFFFF"/>
                </a:solidFill>
                <a:latin typeface="Helvetica Neue"/>
                <a:ea typeface="Helvetica Neue"/>
                <a:cs typeface="Helvetica Neue"/>
                <a:sym typeface="Helvetica Neue"/>
              </a:rPr>
              <a:t>The pictures if the different dishes are positioned side by side following a coordinated design which makes the website look simple and easy to look at. </a:t>
            </a:r>
          </a:p>
        </p:txBody>
      </p:sp>
      <p:pic>
        <p:nvPicPr>
          <p:cNvPr id="81" name="Shape 81"/>
          <p:cNvPicPr preferRelativeResize="0"/>
          <p:nvPr/>
        </p:nvPicPr>
        <p:blipFill rotWithShape="1">
          <a:blip r:embed="rId4">
            <a:alphaModFix/>
          </a:blip>
          <a:srcRect b="0" l="0" r="0" t="0"/>
          <a:stretch/>
        </p:blipFill>
        <p:spPr>
          <a:xfrm>
            <a:off x="287337" y="1466850"/>
            <a:ext cx="9005887" cy="6818311"/>
          </a:xfrm>
          <a:prstGeom prst="rect">
            <a:avLst/>
          </a:prstGeom>
          <a:noFill/>
          <a:ln>
            <a:noFill/>
          </a:ln>
        </p:spPr>
      </p:pic>
      <p:sp>
        <p:nvSpPr>
          <p:cNvPr id="82" name="Shape 82"/>
          <p:cNvSpPr txBox="1"/>
          <p:nvPr/>
        </p:nvSpPr>
        <p:spPr>
          <a:xfrm>
            <a:off x="9440861" y="1393825"/>
            <a:ext cx="3460749" cy="4673600"/>
          </a:xfrm>
          <a:prstGeom prst="rect">
            <a:avLst/>
          </a:prstGeom>
          <a:noFill/>
          <a:ln>
            <a:noFill/>
          </a:ln>
        </p:spPr>
        <p:txBody>
          <a:bodyPr anchorCtr="0" anchor="ctr" bIns="50800" lIns="50800" rIns="50800" tIns="50800">
            <a:noAutofit/>
          </a:bodyPr>
          <a:lstStyle/>
          <a:p>
            <a:pPr indent="0" lvl="0" marL="0" marR="0" rtl="0" algn="l">
              <a:lnSpc>
                <a:spcPct val="100000"/>
              </a:lnSpc>
              <a:spcBef>
                <a:spcPts val="0"/>
              </a:spcBef>
              <a:spcAft>
                <a:spcPts val="0"/>
              </a:spcAft>
              <a:buClr>
                <a:srgbClr val="FFFFFE"/>
              </a:buClr>
              <a:buSzPct val="25000"/>
              <a:buFont typeface="Tahoma"/>
              <a:buNone/>
            </a:pPr>
            <a:r>
              <a:rPr b="0" baseline="0" i="0" lang="en-US" sz="2500" u="none" cap="none" strike="noStrike">
                <a:solidFill>
                  <a:srgbClr val="FFFFFE"/>
                </a:solidFill>
                <a:latin typeface="Tahoma"/>
                <a:ea typeface="Tahoma"/>
                <a:cs typeface="Tahoma"/>
                <a:sym typeface="Tahoma"/>
              </a:rPr>
              <a:t>Symmetry is also useful for keeping clutter out of a design. While this is not reason alone to use it, </a:t>
            </a:r>
            <a:r>
              <a:rPr b="0" baseline="0" i="0" lang="en-US" sz="2500" u="sng" cap="none" strike="noStrike">
                <a:solidFill>
                  <a:schemeClr val="hlink"/>
                </a:solidFill>
                <a:latin typeface="Helvetica Neue"/>
                <a:ea typeface="Helvetica Neue"/>
                <a:cs typeface="Helvetica Neue"/>
                <a:sym typeface="Helvetica Neue"/>
                <a:hlinkClick r:id="rId5"/>
              </a:rPr>
              <a:t>Foodily</a:t>
            </a:r>
            <a:r>
              <a:rPr b="0" baseline="0" i="0" lang="en-US" sz="2500" u="none" cap="none" strike="noStrike">
                <a:solidFill>
                  <a:srgbClr val="FFFFFE"/>
                </a:solidFill>
                <a:latin typeface="Tahoma"/>
                <a:ea typeface="Tahoma"/>
                <a:cs typeface="Tahoma"/>
                <a:sym typeface="Tahoma"/>
              </a:rPr>
              <a:t> does make a strong case for it, with its clean and elegant layout. While most recipe websites overflow with content, this one is remarkably simple.</a:t>
            </a:r>
          </a:p>
        </p:txBody>
      </p:sp>
      <p:sp>
        <p:nvSpPr>
          <p:cNvPr id="83" name="Shape 83"/>
          <p:cNvSpPr txBox="1"/>
          <p:nvPr/>
        </p:nvSpPr>
        <p:spPr>
          <a:xfrm>
            <a:off x="352425" y="363537"/>
            <a:ext cx="1992311" cy="685799"/>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3800" u="sng" cap="none" strike="noStrike">
                <a:solidFill>
                  <a:srgbClr val="FFFFFF"/>
                </a:solidFill>
                <a:latin typeface="Helvetica Neue"/>
                <a:ea typeface="Helvetica Neue"/>
                <a:cs typeface="Helvetica Neue"/>
                <a:sym typeface="Helvetica Neue"/>
              </a:rPr>
              <a:t>Example</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87" name="Shape 87"/>
        <p:cNvGrpSpPr/>
        <p:nvPr/>
      </p:nvGrpSpPr>
      <p:grpSpPr>
        <a:xfrm>
          <a:off x="0" y="0"/>
          <a:ext cx="0" cy="0"/>
          <a:chOff x="0" y="0"/>
          <a:chExt cx="0" cy="0"/>
        </a:xfrm>
      </p:grpSpPr>
      <p:pic>
        <p:nvPicPr>
          <p:cNvPr id="88" name="Shape 88"/>
          <p:cNvPicPr preferRelativeResize="0"/>
          <p:nvPr/>
        </p:nvPicPr>
        <p:blipFill rotWithShape="1">
          <a:blip r:embed="rId4">
            <a:alphaModFix/>
          </a:blip>
          <a:srcRect b="0" l="0" r="0" t="0"/>
          <a:stretch/>
        </p:blipFill>
        <p:spPr>
          <a:xfrm>
            <a:off x="436562" y="1212850"/>
            <a:ext cx="9034461" cy="6810374"/>
          </a:xfrm>
          <a:prstGeom prst="rect">
            <a:avLst/>
          </a:prstGeom>
          <a:noFill/>
          <a:ln>
            <a:noFill/>
          </a:ln>
        </p:spPr>
      </p:pic>
      <p:sp>
        <p:nvSpPr>
          <p:cNvPr id="89" name="Shape 89"/>
          <p:cNvSpPr txBox="1"/>
          <p:nvPr/>
        </p:nvSpPr>
        <p:spPr>
          <a:xfrm>
            <a:off x="152400" y="8372475"/>
            <a:ext cx="12698411" cy="1079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3100" u="none" cap="none" strike="noStrike">
                <a:solidFill>
                  <a:srgbClr val="FFFFFF"/>
                </a:solidFill>
                <a:latin typeface="Helvetica Neue"/>
                <a:ea typeface="Helvetica Neue"/>
                <a:cs typeface="Helvetica Neue"/>
                <a:sym typeface="Helvetica Neue"/>
              </a:rPr>
              <a:t>Clocks have a symmetrical design therefore it is ideal for this website to use it.</a:t>
            </a:r>
          </a:p>
        </p:txBody>
      </p:sp>
      <p:sp>
        <p:nvSpPr>
          <p:cNvPr id="90" name="Shape 90"/>
          <p:cNvSpPr txBox="1"/>
          <p:nvPr/>
        </p:nvSpPr>
        <p:spPr>
          <a:xfrm>
            <a:off x="9794875" y="1235075"/>
            <a:ext cx="2636836" cy="3149600"/>
          </a:xfrm>
          <a:prstGeom prst="rect">
            <a:avLst/>
          </a:prstGeom>
          <a:noFill/>
          <a:ln>
            <a:noFill/>
          </a:ln>
        </p:spPr>
        <p:txBody>
          <a:bodyPr anchorCtr="0" anchor="ctr" bIns="50800" lIns="50800" rIns="50800" tIns="50800">
            <a:noAutofit/>
          </a:bodyPr>
          <a:lstStyle/>
          <a:p>
            <a:pPr indent="0" lvl="0" marL="0" marR="0" rtl="0" algn="l">
              <a:lnSpc>
                <a:spcPct val="100000"/>
              </a:lnSpc>
              <a:spcBef>
                <a:spcPts val="0"/>
              </a:spcBef>
              <a:spcAft>
                <a:spcPts val="0"/>
              </a:spcAft>
              <a:buClr>
                <a:srgbClr val="FFFFFF"/>
              </a:buClr>
              <a:buSzPct val="25000"/>
              <a:buFont typeface="Tahoma"/>
              <a:buNone/>
            </a:pPr>
            <a:r>
              <a:rPr b="0" baseline="0" i="0" lang="en-US" sz="2500" u="none" cap="none" strike="noStrike">
                <a:solidFill>
                  <a:srgbClr val="FFFFFF"/>
                </a:solidFill>
                <a:latin typeface="Tahoma"/>
                <a:ea typeface="Tahoma"/>
                <a:cs typeface="Tahoma"/>
                <a:sym typeface="Tahoma"/>
              </a:rPr>
              <a:t>Symmetry is also great when you simply don’t have much to say. The makers of </a:t>
            </a:r>
            <a:r>
              <a:rPr b="0" baseline="0" i="0" lang="en-US" sz="2500" u="sng" cap="none" strike="noStrike">
                <a:solidFill>
                  <a:schemeClr val="hlink"/>
                </a:solidFill>
                <a:latin typeface="Helvetica Neue"/>
                <a:ea typeface="Helvetica Neue"/>
                <a:cs typeface="Helvetica Neue"/>
                <a:sym typeface="Helvetica Neue"/>
                <a:hlinkClick r:id="rId5"/>
              </a:rPr>
              <a:t>Clocks</a:t>
            </a:r>
            <a:r>
              <a:rPr b="0" baseline="0" i="0" lang="en-US" sz="2500" u="none" cap="none" strike="noStrike">
                <a:solidFill>
                  <a:srgbClr val="FFFFFF"/>
                </a:solidFill>
                <a:latin typeface="Tahoma"/>
                <a:ea typeface="Tahoma"/>
                <a:cs typeface="Tahoma"/>
                <a:sym typeface="Tahoma"/>
              </a:rPr>
              <a:t> don’t need much to explain their product</a:t>
            </a:r>
          </a:p>
        </p:txBody>
      </p:sp>
      <p:sp>
        <p:nvSpPr>
          <p:cNvPr id="91" name="Shape 91"/>
          <p:cNvSpPr txBox="1"/>
          <p:nvPr/>
        </p:nvSpPr>
        <p:spPr>
          <a:xfrm>
            <a:off x="352425" y="363537"/>
            <a:ext cx="1992311" cy="685799"/>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3800" u="sng" cap="none" strike="noStrike">
                <a:solidFill>
                  <a:srgbClr val="FFFFFF"/>
                </a:solidFill>
                <a:latin typeface="Helvetica Neue"/>
                <a:ea typeface="Helvetica Neue"/>
                <a:cs typeface="Helvetica Neue"/>
                <a:sym typeface="Helvetica Neue"/>
              </a:rPr>
              <a:t>Example</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95" name="Shape 95"/>
        <p:cNvGrpSpPr/>
        <p:nvPr/>
      </p:nvGrpSpPr>
      <p:grpSpPr>
        <a:xfrm>
          <a:off x="0" y="0"/>
          <a:ext cx="0" cy="0"/>
          <a:chOff x="0" y="0"/>
          <a:chExt cx="0" cy="0"/>
        </a:xfrm>
      </p:grpSpPr>
      <p:sp>
        <p:nvSpPr>
          <p:cNvPr id="96" name="Shape 96"/>
          <p:cNvSpPr txBox="1"/>
          <p:nvPr>
            <p:ph idx="1" type="body"/>
          </p:nvPr>
        </p:nvSpPr>
        <p:spPr>
          <a:xfrm>
            <a:off x="352425" y="8332786"/>
            <a:ext cx="12298361" cy="1276349"/>
          </a:xfrm>
          <a:prstGeom prst="rect">
            <a:avLst/>
          </a:prstGeom>
          <a:noFill/>
          <a:ln>
            <a:noFill/>
          </a:ln>
        </p:spPr>
        <p:txBody>
          <a:bodyPr anchorCtr="0" anchor="t" bIns="0" lIns="0" rIns="0" tIns="0">
            <a:noAutofit/>
          </a:bodyPr>
          <a:lstStyle/>
          <a:p>
            <a:pPr indent="-457200" lvl="0" marL="457200" marR="0" rtl="0" algn="ctr">
              <a:lnSpc>
                <a:spcPct val="100000"/>
              </a:lnSpc>
              <a:spcBef>
                <a:spcPts val="0"/>
              </a:spcBef>
              <a:spcAft>
                <a:spcPts val="0"/>
              </a:spcAft>
              <a:buClr>
                <a:srgbClr val="FFFFFF"/>
              </a:buClr>
              <a:buSzPct val="25000"/>
              <a:buFont typeface="Tahoma"/>
              <a:buNone/>
            </a:pPr>
            <a:r>
              <a:rPr b="0" baseline="0" i="0" lang="en-US" sz="2000" u="none" cap="none" strike="noStrike">
                <a:solidFill>
                  <a:srgbClr val="FFFFFF"/>
                </a:solidFill>
                <a:latin typeface="Tahoma"/>
                <a:ea typeface="Tahoma"/>
                <a:cs typeface="Tahoma"/>
                <a:sym typeface="Tahoma"/>
              </a:rPr>
              <a:t>The layout and design of this website does not follow the norm of website designs as the logo and navigational buttons are placed on the bottom.  HOWEVER the symmetry lends an interesting balance to the design. And with the visually heaviest elements at the bottom of the page, the layout feels grounded.</a:t>
            </a:r>
          </a:p>
        </p:txBody>
      </p:sp>
      <p:pic>
        <p:nvPicPr>
          <p:cNvPr id="97" name="Shape 97"/>
          <p:cNvPicPr preferRelativeResize="0"/>
          <p:nvPr/>
        </p:nvPicPr>
        <p:blipFill rotWithShape="1">
          <a:blip r:embed="rId4">
            <a:alphaModFix/>
          </a:blip>
          <a:srcRect b="0" l="0" r="0" t="0"/>
          <a:stretch/>
        </p:blipFill>
        <p:spPr>
          <a:xfrm>
            <a:off x="669925" y="1119187"/>
            <a:ext cx="11133137" cy="7024686"/>
          </a:xfrm>
          <a:prstGeom prst="rect">
            <a:avLst/>
          </a:prstGeom>
          <a:noFill/>
          <a:ln>
            <a:noFill/>
          </a:ln>
        </p:spPr>
      </p:pic>
      <p:sp>
        <p:nvSpPr>
          <p:cNvPr id="98" name="Shape 98"/>
          <p:cNvSpPr txBox="1"/>
          <p:nvPr/>
        </p:nvSpPr>
        <p:spPr>
          <a:xfrm>
            <a:off x="863600" y="246062"/>
            <a:ext cx="1992311" cy="685799"/>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3800" u="sng" cap="none" strike="noStrike">
                <a:solidFill>
                  <a:srgbClr val="FFFFFF"/>
                </a:solidFill>
                <a:latin typeface="Helvetica Neue"/>
                <a:ea typeface="Helvetica Neue"/>
                <a:cs typeface="Helvetica Neue"/>
                <a:sym typeface="Helvetica Neue"/>
              </a:rPr>
              <a:t>Example</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nvSpPr>
        <p:spPr>
          <a:xfrm>
            <a:off x="1217625" y="2663525"/>
            <a:ext cx="7305599" cy="852299"/>
          </a:xfrm>
          <a:prstGeom prst="rect">
            <a:avLst/>
          </a:prstGeom>
          <a:noFill/>
          <a:ln>
            <a:noFill/>
          </a:ln>
        </p:spPr>
        <p:txBody>
          <a:bodyPr anchorCtr="0" anchor="t" bIns="91425" lIns="91425" rIns="91425" tIns="91425">
            <a:noAutofit/>
          </a:bodyPr>
          <a:lstStyle/>
          <a:p>
            <a:pPr>
              <a:spcBef>
                <a:spcPts val="0"/>
              </a:spcBef>
              <a:buNone/>
            </a:pPr>
            <a:r>
              <a:rPr lang="en-US"/>
              <a:t>A A</a:t>
            </a:r>
          </a:p>
        </p:txBody>
      </p:sp>
      <p:sp>
        <p:nvSpPr>
          <p:cNvPr id="104" name="Shape 104"/>
          <p:cNvSpPr txBox="1"/>
          <p:nvPr/>
        </p:nvSpPr>
        <p:spPr>
          <a:xfrm>
            <a:off x="900525" y="1978625"/>
            <a:ext cx="11859000" cy="2650799"/>
          </a:xfrm>
          <a:prstGeom prst="rect">
            <a:avLst/>
          </a:prstGeom>
          <a:noFill/>
          <a:ln>
            <a:noFill/>
          </a:ln>
        </p:spPr>
        <p:txBody>
          <a:bodyPr anchorCtr="0" anchor="t" bIns="91425" lIns="91425" rIns="91425" tIns="91425">
            <a:noAutofit/>
          </a:bodyPr>
          <a:lstStyle/>
          <a:p>
            <a:pPr rtl="0" algn="ctr">
              <a:spcBef>
                <a:spcPts val="0"/>
              </a:spcBef>
              <a:buNone/>
            </a:pPr>
            <a:r>
              <a:t/>
            </a:r>
            <a:endParaRPr sz="2700">
              <a:solidFill>
                <a:srgbClr val="FFFFFF"/>
              </a:solidFill>
              <a:latin typeface="Helvetica Neue"/>
              <a:ea typeface="Helvetica Neue"/>
              <a:cs typeface="Helvetica Neue"/>
              <a:sym typeface="Helvetica Neue"/>
            </a:endParaRPr>
          </a:p>
          <a:p>
            <a:pPr rtl="0" algn="ctr">
              <a:spcBef>
                <a:spcPts val="0"/>
              </a:spcBef>
              <a:buNone/>
            </a:pPr>
            <a:r>
              <a:t/>
            </a:r>
            <a:endParaRPr sz="2700">
              <a:solidFill>
                <a:srgbClr val="FFFFFF"/>
              </a:solidFill>
              <a:latin typeface="Helvetica Neue"/>
              <a:ea typeface="Helvetica Neue"/>
              <a:cs typeface="Helvetica Neue"/>
              <a:sym typeface="Helvetica Neue"/>
            </a:endParaRPr>
          </a:p>
          <a:p>
            <a:pPr lvl="0" rtl="0" algn="ctr">
              <a:spcBef>
                <a:spcPts val="0"/>
              </a:spcBef>
              <a:buNone/>
            </a:pPr>
            <a:r>
              <a:rPr lang="en-US" sz="2700">
                <a:solidFill>
                  <a:srgbClr val="FFFFFF"/>
                </a:solidFill>
                <a:latin typeface="Helvetica Neue"/>
                <a:ea typeface="Helvetica Neue"/>
                <a:cs typeface="Helvetica Neue"/>
                <a:sym typeface="Helvetica Neue"/>
              </a:rPr>
              <a:t>A study was undertaken which examines how the amount of content on a web page and how it was presented impacted the visitors attitude and interest level.</a:t>
            </a:r>
          </a:p>
          <a:p>
            <a:pPr lvl="0" rtl="0" algn="ctr">
              <a:spcBef>
                <a:spcPts val="0"/>
              </a:spcBef>
              <a:buNone/>
            </a:pPr>
            <a:r>
              <a:t/>
            </a:r>
            <a:endParaRPr sz="2700">
              <a:solidFill>
                <a:srgbClr val="FFFFFF"/>
              </a:solidFill>
              <a:latin typeface="Helvetica Neue"/>
              <a:ea typeface="Helvetica Neue"/>
              <a:cs typeface="Helvetica Neue"/>
              <a:sym typeface="Helvetica Neue"/>
            </a:endParaRPr>
          </a:p>
          <a:p>
            <a:pPr rtl="0" algn="ctr">
              <a:spcBef>
                <a:spcPts val="0"/>
              </a:spcBef>
              <a:buNone/>
            </a:pPr>
            <a:r>
              <a:rPr lang="en-US" sz="2700">
                <a:solidFill>
                  <a:srgbClr val="FFFFFF"/>
                </a:solidFill>
                <a:latin typeface="Helvetica Neue"/>
                <a:ea typeface="Helvetica Neue"/>
                <a:cs typeface="Helvetica Neue"/>
                <a:sym typeface="Helvetica Neue"/>
              </a:rPr>
              <a:t>This Research consisted of three main studies.</a:t>
            </a:r>
          </a:p>
          <a:p>
            <a:pPr rtl="0" algn="ctr">
              <a:spcBef>
                <a:spcPts val="0"/>
              </a:spcBef>
              <a:buNone/>
            </a:pPr>
            <a:r>
              <a:t/>
            </a:r>
            <a:endParaRPr sz="2700">
              <a:solidFill>
                <a:srgbClr val="FFFFFF"/>
              </a:solidFill>
              <a:latin typeface="Helvetica Neue"/>
              <a:ea typeface="Helvetica Neue"/>
              <a:cs typeface="Helvetica Neue"/>
              <a:sym typeface="Helvetica Neue"/>
            </a:endParaRPr>
          </a:p>
          <a:p>
            <a:pPr rtl="0" algn="ctr">
              <a:spcBef>
                <a:spcPts val="0"/>
              </a:spcBef>
              <a:buNone/>
            </a:pPr>
            <a:r>
              <a:rPr lang="en-US" sz="2700">
                <a:solidFill>
                  <a:srgbClr val="FFFFFF"/>
                </a:solidFill>
                <a:latin typeface="Helvetica Neue"/>
                <a:ea typeface="Helvetica Neue"/>
                <a:cs typeface="Helvetica Neue"/>
                <a:sym typeface="Helvetica Neue"/>
              </a:rPr>
              <a:t>The effects of informativeness, entertainment and ease of navigation were tested and verified.</a:t>
            </a:r>
          </a:p>
          <a:p>
            <a:pPr rtl="0" algn="ctr">
              <a:spcBef>
                <a:spcPts val="0"/>
              </a:spcBef>
              <a:buNone/>
            </a:pPr>
            <a:r>
              <a:t/>
            </a:r>
            <a:endParaRPr sz="2700">
              <a:solidFill>
                <a:srgbClr val="FFFFFF"/>
              </a:solidFill>
              <a:latin typeface="Helvetica Neue"/>
              <a:ea typeface="Helvetica Neue"/>
              <a:cs typeface="Helvetica Neue"/>
              <a:sym typeface="Helvetica Neue"/>
            </a:endParaRPr>
          </a:p>
          <a:p>
            <a:pPr rtl="0" algn="ctr">
              <a:spcBef>
                <a:spcPts val="0"/>
              </a:spcBef>
              <a:buNone/>
            </a:pPr>
            <a:r>
              <a:rPr lang="en-US" sz="2700" u="sng">
                <a:solidFill>
                  <a:srgbClr val="FFFFFF"/>
                </a:solidFill>
                <a:latin typeface="Helvetica Neue"/>
                <a:ea typeface="Helvetica Neue"/>
                <a:cs typeface="Helvetica Neue"/>
                <a:sym typeface="Helvetica Neue"/>
              </a:rPr>
              <a:t>The results</a:t>
            </a:r>
          </a:p>
          <a:p>
            <a:pPr rtl="0" algn="ctr">
              <a:spcBef>
                <a:spcPts val="0"/>
              </a:spcBef>
              <a:buNone/>
            </a:pPr>
            <a:r>
              <a:t/>
            </a:r>
            <a:endParaRPr sz="2700" u="sng">
              <a:solidFill>
                <a:srgbClr val="FFFFFF"/>
              </a:solidFill>
              <a:latin typeface="Helvetica Neue"/>
              <a:ea typeface="Helvetica Neue"/>
              <a:cs typeface="Helvetica Neue"/>
              <a:sym typeface="Helvetica Neue"/>
            </a:endParaRPr>
          </a:p>
          <a:p>
            <a:pPr rtl="0" algn="ctr">
              <a:spcBef>
                <a:spcPts val="0"/>
              </a:spcBef>
              <a:buNone/>
            </a:pPr>
            <a:r>
              <a:rPr lang="en-US" sz="2700">
                <a:solidFill>
                  <a:srgbClr val="FFFFFF"/>
                </a:solidFill>
                <a:latin typeface="Helvetica Neue"/>
                <a:ea typeface="Helvetica Neue"/>
                <a:cs typeface="Helvetica Neue"/>
                <a:sym typeface="Helvetica Neue"/>
              </a:rPr>
              <a:t>-The websites with less information that was organised in a symmetrical layout gained more interested visitors</a:t>
            </a:r>
          </a:p>
          <a:p>
            <a:pPr lvl="0" rtl="0" algn="ctr">
              <a:spcBef>
                <a:spcPts val="0"/>
              </a:spcBef>
              <a:buNone/>
            </a:pPr>
            <a:r>
              <a:rPr lang="en-US" sz="2700">
                <a:solidFill>
                  <a:srgbClr val="FFFFFF"/>
                </a:solidFill>
                <a:latin typeface="Helvetica Neue"/>
                <a:ea typeface="Helvetica Neue"/>
                <a:cs typeface="Helvetica Neue"/>
                <a:sym typeface="Helvetica Neue"/>
              </a:rPr>
              <a:t>-Websites that had larger amounts of unorganised information lost visitors quicker</a:t>
            </a:r>
          </a:p>
          <a:p>
            <a:pPr rtl="0">
              <a:spcBef>
                <a:spcPts val="0"/>
              </a:spcBef>
              <a:buNone/>
            </a:pPr>
            <a:r>
              <a:t/>
            </a:r>
            <a:endParaRPr sz="3000">
              <a:solidFill>
                <a:srgbClr val="FFFFFF"/>
              </a:solidFill>
            </a:endParaRPr>
          </a:p>
          <a:p>
            <a:pPr rtl="0">
              <a:spcBef>
                <a:spcPts val="0"/>
              </a:spcBef>
              <a:buNone/>
            </a:pPr>
            <a:r>
              <a:t/>
            </a:r>
            <a:endParaRPr sz="3000">
              <a:solidFill>
                <a:srgbClr val="FFFFFF"/>
              </a:solidFill>
            </a:endParaRPr>
          </a:p>
          <a:p>
            <a:pPr rtl="0">
              <a:spcBef>
                <a:spcPts val="0"/>
              </a:spcBef>
              <a:buNone/>
            </a:pPr>
            <a:r>
              <a:t/>
            </a:r>
            <a:endParaRPr sz="3000">
              <a:solidFill>
                <a:srgbClr val="FFFFFF"/>
              </a:solidFill>
            </a:endParaRPr>
          </a:p>
          <a:p>
            <a:pPr rtl="0">
              <a:spcBef>
                <a:spcPts val="0"/>
              </a:spcBef>
              <a:buNone/>
            </a:pPr>
            <a:r>
              <a:t/>
            </a:r>
            <a:endParaRPr sz="3000">
              <a:solidFill>
                <a:srgbClr val="FFFFFF"/>
              </a:solidFill>
            </a:endParaRPr>
          </a:p>
          <a:p>
            <a:pPr rtl="0">
              <a:spcBef>
                <a:spcPts val="0"/>
              </a:spcBef>
              <a:buNone/>
            </a:pPr>
            <a:r>
              <a:t/>
            </a:r>
            <a:endParaRPr sz="3000">
              <a:solidFill>
                <a:srgbClr val="FFFFFF"/>
              </a:solidFill>
            </a:endParaRPr>
          </a:p>
          <a:p>
            <a:pPr lvl="0" rtl="0">
              <a:spcBef>
                <a:spcPts val="0"/>
              </a:spcBef>
              <a:buNone/>
            </a:pPr>
            <a:r>
              <a:t/>
            </a:r>
            <a:endParaRPr sz="3000">
              <a:solidFill>
                <a:srgbClr val="FFFFFF"/>
              </a:solidFill>
            </a:endParaRPr>
          </a:p>
          <a:p>
            <a:pPr lvl="0">
              <a:spcBef>
                <a:spcPts val="0"/>
              </a:spcBef>
              <a:buNone/>
            </a:pPr>
            <a:r>
              <a:t/>
            </a:r>
            <a:endParaRPr sz="3000">
              <a:solidFill>
                <a:srgbClr val="FFFFFF"/>
              </a:solidFill>
            </a:endParaRPr>
          </a:p>
        </p:txBody>
      </p:sp>
      <p:sp>
        <p:nvSpPr>
          <p:cNvPr id="105" name="Shape 105"/>
          <p:cNvSpPr txBox="1"/>
          <p:nvPr/>
        </p:nvSpPr>
        <p:spPr>
          <a:xfrm>
            <a:off x="71950" y="88800"/>
            <a:ext cx="13004699" cy="852299"/>
          </a:xfrm>
          <a:prstGeom prst="rect">
            <a:avLst/>
          </a:prstGeom>
          <a:noFill/>
          <a:ln>
            <a:noFill/>
          </a:ln>
        </p:spPr>
        <p:txBody>
          <a:bodyPr anchorCtr="0" anchor="t" bIns="91425" lIns="91425" rIns="91425" tIns="91425">
            <a:noAutofit/>
          </a:bodyPr>
          <a:lstStyle/>
          <a:p>
            <a:pPr rtl="0" algn="ctr">
              <a:lnSpc>
                <a:spcPct val="140000"/>
              </a:lnSpc>
              <a:spcBef>
                <a:spcPts val="0"/>
              </a:spcBef>
              <a:spcAft>
                <a:spcPts val="900"/>
              </a:spcAft>
              <a:buNone/>
            </a:pPr>
            <a:r>
              <a:rPr b="1" lang="en-US" sz="3600">
                <a:solidFill>
                  <a:srgbClr val="2E2E2E"/>
                </a:solidFill>
                <a:highlight>
                  <a:srgbClr val="FFFFFF"/>
                </a:highlight>
                <a:latin typeface="Helvetica Neue"/>
                <a:ea typeface="Helvetica Neue"/>
                <a:cs typeface="Helvetica Neue"/>
                <a:sym typeface="Helvetica Neue"/>
              </a:rPr>
              <a:t>Do visitors' interest level and perceived quantity of web page content matter in shaping the attitude toward a web site?</a:t>
            </a:r>
          </a:p>
          <a:p>
            <a:pPr>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09" name="Shape 109"/>
        <p:cNvGrpSpPr/>
        <p:nvPr/>
      </p:nvGrpSpPr>
      <p:grpSpPr>
        <a:xfrm>
          <a:off x="0" y="0"/>
          <a:ext cx="0" cy="0"/>
          <a:chOff x="0" y="0"/>
          <a:chExt cx="0" cy="0"/>
        </a:xfrm>
      </p:grpSpPr>
      <p:sp>
        <p:nvSpPr>
          <p:cNvPr id="110" name="Shape 110"/>
          <p:cNvSpPr txBox="1"/>
          <p:nvPr>
            <p:ph type="title"/>
          </p:nvPr>
        </p:nvSpPr>
        <p:spPr>
          <a:xfrm>
            <a:off x="1244600" y="600075"/>
            <a:ext cx="11244262" cy="1550987"/>
          </a:xfrm>
          <a:prstGeom prst="rect">
            <a:avLst/>
          </a:prstGeom>
          <a:noFill/>
          <a:ln>
            <a:noFill/>
          </a:ln>
        </p:spPr>
        <p:txBody>
          <a:bodyPr anchorCtr="0" anchor="b" bIns="0" lIns="0" rIns="0" tIns="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4500" u="none" cap="none" strike="noStrike">
                <a:solidFill>
                  <a:srgbClr val="FFFFFF"/>
                </a:solidFill>
                <a:latin typeface="Helvetica Neue"/>
                <a:ea typeface="Helvetica Neue"/>
                <a:cs typeface="Helvetica Neue"/>
                <a:sym typeface="Helvetica Neue"/>
              </a:rPr>
              <a:t>The way you design in a website influences how the information is </a:t>
            </a:r>
            <a:r>
              <a:rPr lang="en-US" sz="4500"/>
              <a:t>perceived</a:t>
            </a:r>
            <a:r>
              <a:rPr b="0" baseline="0" i="0" lang="en-US" sz="4500" u="none" cap="none" strike="noStrike">
                <a:solidFill>
                  <a:srgbClr val="FFFFFF"/>
                </a:solidFill>
                <a:latin typeface="Helvetica Neue"/>
                <a:ea typeface="Helvetica Neue"/>
                <a:cs typeface="Helvetica Neue"/>
                <a:sym typeface="Helvetica Neue"/>
              </a:rPr>
              <a:t>.</a:t>
            </a:r>
          </a:p>
        </p:txBody>
      </p:sp>
      <p:sp>
        <p:nvSpPr>
          <p:cNvPr id="111" name="Shape 111"/>
          <p:cNvSpPr txBox="1"/>
          <p:nvPr>
            <p:ph idx="1" type="body"/>
          </p:nvPr>
        </p:nvSpPr>
        <p:spPr>
          <a:xfrm>
            <a:off x="1485625" y="2581300"/>
            <a:ext cx="10464900" cy="1130400"/>
          </a:xfrm>
          <a:prstGeom prst="rect">
            <a:avLst/>
          </a:prstGeom>
          <a:noFill/>
          <a:ln>
            <a:noFill/>
          </a:ln>
        </p:spPr>
        <p:txBody>
          <a:bodyPr anchorCtr="0" anchor="t" bIns="0" lIns="0" rIns="0" tIns="0">
            <a:noAutofit/>
          </a:bodyPr>
          <a:lstStyle/>
          <a:p>
            <a:pPr indent="-228600" lvl="0" marL="457200" marR="0" rtl="0" algn="ctr">
              <a:lnSpc>
                <a:spcPct val="100000"/>
              </a:lnSpc>
              <a:spcBef>
                <a:spcPts val="0"/>
              </a:spcBef>
              <a:spcAft>
                <a:spcPts val="0"/>
              </a:spcAft>
              <a:buSzPct val="100000"/>
            </a:pPr>
            <a:r>
              <a:rPr lang="en-US" sz="3600"/>
              <a:t>The way information is presented on a page</a:t>
            </a:r>
          </a:p>
          <a:p>
            <a:pPr indent="0" lvl="0" marL="0" marR="0" rtl="0" algn="ctr">
              <a:lnSpc>
                <a:spcPct val="100000"/>
              </a:lnSpc>
              <a:spcBef>
                <a:spcPts val="0"/>
              </a:spcBef>
              <a:spcAft>
                <a:spcPts val="0"/>
              </a:spcAft>
              <a:buNone/>
            </a:pPr>
            <a:r>
              <a:t/>
            </a:r>
            <a:endParaRPr sz="3600"/>
          </a:p>
          <a:p>
            <a:pPr indent="-228600" lvl="0" marL="457200" marR="0" rtl="0" algn="ctr">
              <a:lnSpc>
                <a:spcPct val="100000"/>
              </a:lnSpc>
              <a:spcBef>
                <a:spcPts val="0"/>
              </a:spcBef>
              <a:spcAft>
                <a:spcPts val="0"/>
              </a:spcAft>
              <a:buSzPct val="100000"/>
            </a:pPr>
            <a:r>
              <a:rPr lang="en-US" sz="3600"/>
              <a:t>Entertainment quality of content</a:t>
            </a:r>
          </a:p>
          <a:p>
            <a:pPr indent="0" lvl="0" marL="0" marR="0" rtl="0" algn="ctr">
              <a:lnSpc>
                <a:spcPct val="100000"/>
              </a:lnSpc>
              <a:spcBef>
                <a:spcPts val="0"/>
              </a:spcBef>
              <a:spcAft>
                <a:spcPts val="0"/>
              </a:spcAft>
              <a:buNone/>
            </a:pPr>
            <a:r>
              <a:t/>
            </a:r>
            <a:endParaRPr sz="3600"/>
          </a:p>
          <a:p>
            <a:pPr indent="-228600" lvl="0" marL="457200" marR="0" rtl="0" algn="ctr">
              <a:lnSpc>
                <a:spcPct val="100000"/>
              </a:lnSpc>
              <a:spcBef>
                <a:spcPts val="0"/>
              </a:spcBef>
              <a:spcAft>
                <a:spcPts val="0"/>
              </a:spcAft>
              <a:buSzPct val="100000"/>
            </a:pPr>
            <a:r>
              <a:rPr lang="en-US" sz="3600"/>
              <a:t>Ease of navigation</a:t>
            </a:r>
          </a:p>
        </p:txBody>
      </p:sp>
      <p:pic>
        <p:nvPicPr>
          <p:cNvPr id="112" name="Shape 112"/>
          <p:cNvPicPr preferRelativeResize="0"/>
          <p:nvPr/>
        </p:nvPicPr>
        <p:blipFill>
          <a:blip r:embed="rId4">
            <a:alphaModFix/>
          </a:blip>
          <a:stretch>
            <a:fillRect/>
          </a:stretch>
        </p:blipFill>
        <p:spPr>
          <a:xfrm>
            <a:off x="339196" y="5776571"/>
            <a:ext cx="4226850" cy="2687325"/>
          </a:xfrm>
          <a:prstGeom prst="rect">
            <a:avLst/>
          </a:prstGeom>
          <a:noFill/>
          <a:ln>
            <a:noFill/>
          </a:ln>
        </p:spPr>
      </p:pic>
      <p:pic>
        <p:nvPicPr>
          <p:cNvPr id="113" name="Shape 113"/>
          <p:cNvPicPr preferRelativeResize="0"/>
          <p:nvPr/>
        </p:nvPicPr>
        <p:blipFill>
          <a:blip r:embed="rId5">
            <a:alphaModFix/>
          </a:blip>
          <a:stretch>
            <a:fillRect/>
          </a:stretch>
        </p:blipFill>
        <p:spPr>
          <a:xfrm>
            <a:off x="4484200" y="6963250"/>
            <a:ext cx="4322275" cy="2263049"/>
          </a:xfrm>
          <a:prstGeom prst="rect">
            <a:avLst/>
          </a:prstGeom>
          <a:noFill/>
          <a:ln>
            <a:noFill/>
          </a:ln>
        </p:spPr>
      </p:pic>
      <p:pic>
        <p:nvPicPr>
          <p:cNvPr id="114" name="Shape 114"/>
          <p:cNvPicPr preferRelativeResize="0"/>
          <p:nvPr/>
        </p:nvPicPr>
        <p:blipFill>
          <a:blip r:embed="rId6">
            <a:alphaModFix/>
          </a:blip>
          <a:stretch>
            <a:fillRect/>
          </a:stretch>
        </p:blipFill>
        <p:spPr>
          <a:xfrm>
            <a:off x="8688196" y="5776575"/>
            <a:ext cx="4155424" cy="287837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 name="Shape 22"/>
        <p:cNvGrpSpPr/>
        <p:nvPr/>
      </p:nvGrpSpPr>
      <p:grpSpPr>
        <a:xfrm>
          <a:off x="0" y="0"/>
          <a:ext cx="0" cy="0"/>
          <a:chOff x="0" y="0"/>
          <a:chExt cx="0" cy="0"/>
        </a:xfrm>
      </p:grpSpPr>
      <p:sp>
        <p:nvSpPr>
          <p:cNvPr id="23" name="Shape 23"/>
          <p:cNvSpPr txBox="1"/>
          <p:nvPr>
            <p:ph type="title"/>
          </p:nvPr>
        </p:nvSpPr>
        <p:spPr>
          <a:xfrm>
            <a:off x="870725" y="3555375"/>
            <a:ext cx="11099699" cy="2121000"/>
          </a:xfrm>
          <a:prstGeom prst="rect">
            <a:avLst/>
          </a:prstGeom>
        </p:spPr>
        <p:txBody>
          <a:bodyPr anchorCtr="0" anchor="ctr" bIns="91425" lIns="91425" rIns="91425" tIns="91425">
            <a:noAutofit/>
          </a:bodyPr>
          <a:lstStyle/>
          <a:p>
            <a:pPr rtl="0">
              <a:spcBef>
                <a:spcPts val="0"/>
              </a:spcBef>
              <a:buNone/>
            </a:pPr>
            <a:r>
              <a:rPr lang="en-US" sz="3600"/>
              <a:t>What do you think symmetry is?</a:t>
            </a:r>
          </a:p>
          <a:p>
            <a:pPr rtl="0">
              <a:spcBef>
                <a:spcPts val="0"/>
              </a:spcBef>
              <a:buNone/>
            </a:pPr>
            <a:r>
              <a:t/>
            </a:r>
            <a:endParaRPr sz="3600"/>
          </a:p>
          <a:p>
            <a:pPr>
              <a:spcBef>
                <a:spcPts val="0"/>
              </a:spcBef>
              <a:buNone/>
            </a:pPr>
            <a:r>
              <a:rPr lang="en-US" sz="3600"/>
              <a:t>What types of symmetry do you think there are?</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7" name="Shape 27"/>
        <p:cNvGrpSpPr/>
        <p:nvPr/>
      </p:nvGrpSpPr>
      <p:grpSpPr>
        <a:xfrm>
          <a:off x="0" y="0"/>
          <a:ext cx="0" cy="0"/>
          <a:chOff x="0" y="0"/>
          <a:chExt cx="0" cy="0"/>
        </a:xfrm>
      </p:grpSpPr>
      <p:sp>
        <p:nvSpPr>
          <p:cNvPr id="28" name="Shape 28"/>
          <p:cNvSpPr txBox="1"/>
          <p:nvPr>
            <p:ph type="title"/>
          </p:nvPr>
        </p:nvSpPr>
        <p:spPr>
          <a:xfrm>
            <a:off x="952500" y="-446087"/>
            <a:ext cx="11099799" cy="2119312"/>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6000" u="none" cap="none" strike="noStrike">
                <a:solidFill>
                  <a:srgbClr val="FFFFFF"/>
                </a:solidFill>
                <a:latin typeface="Helvetica Neue"/>
                <a:ea typeface="Helvetica Neue"/>
                <a:cs typeface="Helvetica Neue"/>
                <a:sym typeface="Helvetica Neue"/>
              </a:rPr>
              <a:t>What is Symmetry?..</a:t>
            </a:r>
          </a:p>
        </p:txBody>
      </p:sp>
      <p:pic>
        <p:nvPicPr>
          <p:cNvPr id="29" name="Shape 29"/>
          <p:cNvPicPr preferRelativeResize="0"/>
          <p:nvPr/>
        </p:nvPicPr>
        <p:blipFill rotWithShape="1">
          <a:blip r:embed="rId4">
            <a:alphaModFix/>
          </a:blip>
          <a:srcRect b="0" l="0" r="0" t="0"/>
          <a:stretch/>
        </p:blipFill>
        <p:spPr>
          <a:xfrm>
            <a:off x="339725" y="6538912"/>
            <a:ext cx="5186361" cy="3209925"/>
          </a:xfrm>
          <a:prstGeom prst="rect">
            <a:avLst/>
          </a:prstGeom>
          <a:noFill/>
          <a:ln>
            <a:noFill/>
          </a:ln>
        </p:spPr>
      </p:pic>
      <p:pic>
        <p:nvPicPr>
          <p:cNvPr id="30" name="Shape 30"/>
          <p:cNvPicPr preferRelativeResize="0"/>
          <p:nvPr/>
        </p:nvPicPr>
        <p:blipFill rotWithShape="1">
          <a:blip r:embed="rId5">
            <a:alphaModFix/>
          </a:blip>
          <a:srcRect b="0" l="0" r="0" t="0"/>
          <a:stretch/>
        </p:blipFill>
        <p:spPr>
          <a:xfrm>
            <a:off x="404812" y="1801811"/>
            <a:ext cx="11436349" cy="4206874"/>
          </a:xfrm>
          <a:prstGeom prst="rect">
            <a:avLst/>
          </a:prstGeom>
          <a:noFill/>
          <a:ln>
            <a:noFill/>
          </a:ln>
        </p:spPr>
      </p:pic>
      <p:sp>
        <p:nvSpPr>
          <p:cNvPr id="31" name="Shape 31"/>
          <p:cNvSpPr txBox="1"/>
          <p:nvPr/>
        </p:nvSpPr>
        <p:spPr>
          <a:xfrm>
            <a:off x="6146800" y="7267575"/>
            <a:ext cx="6296025" cy="1016000"/>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2000" u="none" cap="none" strike="noStrike">
                <a:solidFill>
                  <a:srgbClr val="FFFFFF"/>
                </a:solidFill>
                <a:latin typeface="Helvetica Neue"/>
                <a:ea typeface="Helvetica Neue"/>
                <a:cs typeface="Helvetica Neue"/>
                <a:sym typeface="Helvetica Neue"/>
              </a:rPr>
              <a:t>Symmetry is when one shape becomes exactly like another if you flip, slide or turn it. There are three types of symmetry, rotational, horizontal and vertical. </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5" name="Shape 35"/>
        <p:cNvGrpSpPr/>
        <p:nvPr/>
      </p:nvGrpSpPr>
      <p:grpSpPr>
        <a:xfrm>
          <a:off x="0" y="0"/>
          <a:ext cx="0" cy="0"/>
          <a:chOff x="0" y="0"/>
          <a:chExt cx="0" cy="0"/>
        </a:xfrm>
      </p:grpSpPr>
      <p:pic>
        <p:nvPicPr>
          <p:cNvPr id="36" name="Shape 36"/>
          <p:cNvPicPr preferRelativeResize="0"/>
          <p:nvPr/>
        </p:nvPicPr>
        <p:blipFill rotWithShape="1">
          <a:blip r:embed="rId4">
            <a:alphaModFix/>
          </a:blip>
          <a:srcRect b="0" l="0" r="0" t="0"/>
          <a:stretch/>
        </p:blipFill>
        <p:spPr>
          <a:xfrm>
            <a:off x="365125" y="1760536"/>
            <a:ext cx="5894387" cy="3517899"/>
          </a:xfrm>
          <a:prstGeom prst="rect">
            <a:avLst/>
          </a:prstGeom>
          <a:noFill/>
          <a:ln cap="flat" cmpd="sng" w="57150">
            <a:solidFill>
              <a:srgbClr val="6666FF"/>
            </a:solidFill>
            <a:prstDash val="solid"/>
            <a:round/>
            <a:headEnd len="med" w="med" type="none"/>
            <a:tailEnd len="med" w="med" type="none"/>
          </a:ln>
        </p:spPr>
      </p:pic>
      <p:cxnSp>
        <p:nvCxnSpPr>
          <p:cNvPr id="37" name="Shape 37"/>
          <p:cNvCxnSpPr/>
          <p:nvPr/>
        </p:nvCxnSpPr>
        <p:spPr>
          <a:xfrm>
            <a:off x="388937" y="3519487"/>
            <a:ext cx="5845175" cy="0"/>
          </a:xfrm>
          <a:prstGeom prst="straightConnector1">
            <a:avLst/>
          </a:prstGeom>
          <a:noFill/>
          <a:ln cap="flat" cmpd="sng" w="57150">
            <a:solidFill>
              <a:srgbClr val="FF0000"/>
            </a:solidFill>
            <a:prstDash val="solid"/>
            <a:round/>
            <a:headEnd len="med" w="med" type="none"/>
            <a:tailEnd len="lg" w="lg" type="triangle"/>
          </a:ln>
        </p:spPr>
      </p:cxnSp>
      <p:cxnSp>
        <p:nvCxnSpPr>
          <p:cNvPr id="38" name="Shape 38"/>
          <p:cNvCxnSpPr/>
          <p:nvPr/>
        </p:nvCxnSpPr>
        <p:spPr>
          <a:xfrm>
            <a:off x="3311525" y="1747836"/>
            <a:ext cx="0" cy="3544886"/>
          </a:xfrm>
          <a:prstGeom prst="straightConnector1">
            <a:avLst/>
          </a:prstGeom>
          <a:noFill/>
          <a:ln cap="flat" cmpd="sng" w="57150">
            <a:solidFill>
              <a:srgbClr val="FF0000"/>
            </a:solidFill>
            <a:prstDash val="solid"/>
            <a:round/>
            <a:headEnd len="med" w="med" type="none"/>
            <a:tailEnd len="lg" w="lg" type="triangle"/>
          </a:ln>
        </p:spPr>
      </p:cxnSp>
      <p:sp>
        <p:nvSpPr>
          <p:cNvPr id="39" name="Shape 39"/>
          <p:cNvSpPr txBox="1"/>
          <p:nvPr>
            <p:ph type="title"/>
          </p:nvPr>
        </p:nvSpPr>
        <p:spPr>
          <a:xfrm>
            <a:off x="952500" y="-368300"/>
            <a:ext cx="11099799" cy="2119312"/>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6000" u="none" cap="none" strike="noStrike">
                <a:solidFill>
                  <a:srgbClr val="FFFFFF"/>
                </a:solidFill>
                <a:latin typeface="Helvetica Neue"/>
                <a:ea typeface="Helvetica Neue"/>
                <a:cs typeface="Helvetica Neue"/>
                <a:sym typeface="Helvetica Neue"/>
              </a:rPr>
              <a:t>Two lines of Symmetry </a:t>
            </a:r>
          </a:p>
        </p:txBody>
      </p:sp>
      <p:sp>
        <p:nvSpPr>
          <p:cNvPr id="40" name="Shape 40"/>
          <p:cNvSpPr txBox="1"/>
          <p:nvPr/>
        </p:nvSpPr>
        <p:spPr>
          <a:xfrm>
            <a:off x="6711950" y="2771775"/>
            <a:ext cx="5845175" cy="711200"/>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2000" u="none" cap="none" strike="noStrike">
                <a:solidFill>
                  <a:srgbClr val="FFFFFF"/>
                </a:solidFill>
                <a:latin typeface="Helvetica Neue"/>
                <a:ea typeface="Helvetica Neue"/>
                <a:cs typeface="Helvetica Neue"/>
                <a:sym typeface="Helvetica Neue"/>
              </a:rPr>
              <a:t>Here are examples images that has a horizontal and vertical lines of symmetry. </a:t>
            </a:r>
          </a:p>
        </p:txBody>
      </p:sp>
      <p:pic>
        <p:nvPicPr>
          <p:cNvPr id="41" name="Shape 41"/>
          <p:cNvPicPr preferRelativeResize="0"/>
          <p:nvPr/>
        </p:nvPicPr>
        <p:blipFill rotWithShape="1">
          <a:blip r:embed="rId5">
            <a:alphaModFix/>
          </a:blip>
          <a:srcRect b="0" l="0" r="0" t="0"/>
          <a:stretch/>
        </p:blipFill>
        <p:spPr>
          <a:xfrm>
            <a:off x="368300" y="5626100"/>
            <a:ext cx="12266611" cy="3973512"/>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5" name="Shape 45"/>
        <p:cNvGrpSpPr/>
        <p:nvPr/>
      </p:nvGrpSpPr>
      <p:grpSpPr>
        <a:xfrm>
          <a:off x="0" y="0"/>
          <a:ext cx="0" cy="0"/>
          <a:chOff x="0" y="0"/>
          <a:chExt cx="0" cy="0"/>
        </a:xfrm>
      </p:grpSpPr>
      <p:sp>
        <p:nvSpPr>
          <p:cNvPr id="46" name="Shape 46"/>
          <p:cNvSpPr txBox="1"/>
          <p:nvPr>
            <p:ph type="title"/>
          </p:nvPr>
        </p:nvSpPr>
        <p:spPr>
          <a:xfrm>
            <a:off x="952500" y="-368300"/>
            <a:ext cx="11099799" cy="2119312"/>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6000" u="none" cap="none" strike="noStrike">
                <a:solidFill>
                  <a:srgbClr val="FFFFFF"/>
                </a:solidFill>
                <a:latin typeface="Helvetica Neue"/>
                <a:ea typeface="Helvetica Neue"/>
                <a:cs typeface="Helvetica Neue"/>
                <a:sym typeface="Helvetica Neue"/>
              </a:rPr>
              <a:t>Further… </a:t>
            </a:r>
          </a:p>
        </p:txBody>
      </p:sp>
      <p:sp>
        <p:nvSpPr>
          <p:cNvPr id="47" name="Shape 47"/>
          <p:cNvSpPr txBox="1"/>
          <p:nvPr/>
        </p:nvSpPr>
        <p:spPr>
          <a:xfrm>
            <a:off x="1149350" y="4532312"/>
            <a:ext cx="10704511" cy="685799"/>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3800" u="none" cap="none" strike="noStrike">
                <a:solidFill>
                  <a:srgbClr val="FFFFFF"/>
                </a:solidFill>
                <a:latin typeface="Helvetica Neue"/>
                <a:ea typeface="Helvetica Neue"/>
                <a:cs typeface="Helvetica Neue"/>
                <a:sym typeface="Helvetica Neue"/>
              </a:rPr>
              <a:t>https://www.youtube.com/watch?v=uamFhrP-Su0</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 name="Shape 51"/>
        <p:cNvGrpSpPr/>
        <p:nvPr/>
      </p:nvGrpSpPr>
      <p:grpSpPr>
        <a:xfrm>
          <a:off x="0" y="0"/>
          <a:ext cx="0" cy="0"/>
          <a:chOff x="0" y="0"/>
          <a:chExt cx="0" cy="0"/>
        </a:xfrm>
      </p:grpSpPr>
      <p:sp>
        <p:nvSpPr>
          <p:cNvPr id="52" name="Shape 52"/>
          <p:cNvSpPr txBox="1"/>
          <p:nvPr>
            <p:ph type="title"/>
          </p:nvPr>
        </p:nvSpPr>
        <p:spPr>
          <a:xfrm>
            <a:off x="952500" y="406400"/>
            <a:ext cx="11099699" cy="2121000"/>
          </a:xfrm>
          <a:prstGeom prst="rect">
            <a:avLst/>
          </a:prstGeom>
        </p:spPr>
        <p:txBody>
          <a:bodyPr anchorCtr="0" anchor="ctr" bIns="91425" lIns="91425" rIns="91425" tIns="91425">
            <a:noAutofit/>
          </a:bodyPr>
          <a:lstStyle/>
          <a:p>
            <a:pPr>
              <a:spcBef>
                <a:spcPts val="0"/>
              </a:spcBef>
              <a:buNone/>
            </a:pPr>
            <a:r>
              <a:rPr lang="en-US"/>
              <a:t>Ian Stewart discusses history of symmetry</a:t>
            </a:r>
          </a:p>
        </p:txBody>
      </p:sp>
      <p:sp>
        <p:nvSpPr>
          <p:cNvPr id="53" name="Shape 53"/>
          <p:cNvSpPr txBox="1"/>
          <p:nvPr>
            <p:ph idx="1" type="body"/>
          </p:nvPr>
        </p:nvSpPr>
        <p:spPr>
          <a:xfrm>
            <a:off x="863700" y="3186925"/>
            <a:ext cx="11099699" cy="6286499"/>
          </a:xfrm>
          <a:prstGeom prst="rect">
            <a:avLst/>
          </a:prstGeom>
        </p:spPr>
        <p:txBody>
          <a:bodyPr anchorCtr="0" anchor="ctr" bIns="91425" lIns="91425" rIns="91425" tIns="91425">
            <a:noAutofit/>
          </a:bodyPr>
          <a:lstStyle/>
          <a:p>
            <a:pPr indent="0" marL="0">
              <a:spcBef>
                <a:spcPts val="0"/>
              </a:spcBef>
              <a:buNone/>
            </a:pPr>
            <a:r>
              <a:rPr lang="en-US">
                <a:solidFill>
                  <a:schemeClr val="dk1"/>
                </a:solidFill>
              </a:rPr>
              <a:t>https://www.youtube.com/watch?v=eot5Vy1lZnY</a:t>
            </a:r>
          </a:p>
        </p:txBody>
      </p:sp>
      <p:pic>
        <p:nvPicPr>
          <p:cNvPr id="54" name="Shape 54"/>
          <p:cNvPicPr preferRelativeResize="0"/>
          <p:nvPr/>
        </p:nvPicPr>
        <p:blipFill>
          <a:blip r:embed="rId3">
            <a:alphaModFix/>
          </a:blip>
          <a:stretch>
            <a:fillRect/>
          </a:stretch>
        </p:blipFill>
        <p:spPr>
          <a:xfrm>
            <a:off x="5226587" y="6921900"/>
            <a:ext cx="2551525" cy="2551525"/>
          </a:xfrm>
          <a:prstGeom prst="rect">
            <a:avLst/>
          </a:prstGeom>
          <a:noFill/>
          <a:ln>
            <a:noFill/>
          </a:ln>
        </p:spPr>
      </p:pic>
      <p:pic>
        <p:nvPicPr>
          <p:cNvPr id="55" name="Shape 55"/>
          <p:cNvPicPr preferRelativeResize="0"/>
          <p:nvPr/>
        </p:nvPicPr>
        <p:blipFill>
          <a:blip r:embed="rId4">
            <a:alphaModFix/>
          </a:blip>
          <a:stretch>
            <a:fillRect/>
          </a:stretch>
        </p:blipFill>
        <p:spPr>
          <a:xfrm>
            <a:off x="5221800" y="2841400"/>
            <a:ext cx="2383499" cy="355505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952500" y="406400"/>
            <a:ext cx="11099699" cy="2121000"/>
          </a:xfrm>
          <a:prstGeom prst="rect">
            <a:avLst/>
          </a:prstGeom>
        </p:spPr>
        <p:txBody>
          <a:bodyPr anchorCtr="0" anchor="ctr" bIns="91425" lIns="91425" rIns="91425" tIns="91425">
            <a:noAutofit/>
          </a:bodyPr>
          <a:lstStyle/>
          <a:p>
            <a:pPr>
              <a:spcBef>
                <a:spcPts val="0"/>
              </a:spcBef>
              <a:buNone/>
            </a:pPr>
            <a:r>
              <a:rPr lang="en-US"/>
              <a:t>Ian Stewart - A History of Symmetry</a:t>
            </a:r>
          </a:p>
        </p:txBody>
      </p:sp>
      <p:sp>
        <p:nvSpPr>
          <p:cNvPr id="61" name="Shape 61"/>
          <p:cNvSpPr txBox="1"/>
          <p:nvPr/>
        </p:nvSpPr>
        <p:spPr>
          <a:xfrm>
            <a:off x="952500" y="4007975"/>
            <a:ext cx="7305599" cy="852299"/>
          </a:xfrm>
          <a:prstGeom prst="rect">
            <a:avLst/>
          </a:prstGeom>
          <a:noFill/>
          <a:ln>
            <a:noFill/>
          </a:ln>
        </p:spPr>
        <p:txBody>
          <a:bodyPr anchorCtr="0" anchor="t" bIns="91425" lIns="91425" rIns="91425" tIns="91425">
            <a:noAutofit/>
          </a:bodyPr>
          <a:lstStyle/>
          <a:p>
            <a:pPr indent="-469900" lvl="0" marL="457200">
              <a:spcBef>
                <a:spcPts val="0"/>
              </a:spcBef>
              <a:buClr>
                <a:srgbClr val="FFFFFF"/>
              </a:buClr>
              <a:buSzPct val="100000"/>
              <a:buFont typeface="Helvetica Neue"/>
              <a:buChar char="●"/>
            </a:pPr>
            <a:r>
              <a:rPr lang="en-US" sz="3800">
                <a:solidFill>
                  <a:srgbClr val="FFFFFF"/>
                </a:solidFill>
                <a:latin typeface="Helvetica Neue"/>
                <a:ea typeface="Helvetica Neue"/>
                <a:cs typeface="Helvetica Neue"/>
                <a:sym typeface="Helvetica Neue"/>
              </a:rPr>
              <a:t>Discusses the importance of symmetry and its relationship with how we perceive and build the world around us</a:t>
            </a:r>
          </a:p>
        </p:txBody>
      </p:sp>
      <p:pic>
        <p:nvPicPr>
          <p:cNvPr id="62" name="Shape 62"/>
          <p:cNvPicPr preferRelativeResize="0"/>
          <p:nvPr/>
        </p:nvPicPr>
        <p:blipFill>
          <a:blip r:embed="rId3">
            <a:alphaModFix/>
          </a:blip>
          <a:stretch>
            <a:fillRect/>
          </a:stretch>
        </p:blipFill>
        <p:spPr>
          <a:xfrm>
            <a:off x="8992850" y="3755675"/>
            <a:ext cx="2857500" cy="280035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66" name="Shape 66"/>
        <p:cNvGrpSpPr/>
        <p:nvPr/>
      </p:nvGrpSpPr>
      <p:grpSpPr>
        <a:xfrm>
          <a:off x="0" y="0"/>
          <a:ext cx="0" cy="0"/>
          <a:chOff x="0" y="0"/>
          <a:chExt cx="0" cy="0"/>
        </a:xfrm>
      </p:grpSpPr>
      <p:sp>
        <p:nvSpPr>
          <p:cNvPr id="67" name="Shape 67"/>
          <p:cNvSpPr txBox="1"/>
          <p:nvPr>
            <p:ph type="title"/>
          </p:nvPr>
        </p:nvSpPr>
        <p:spPr>
          <a:xfrm>
            <a:off x="368300" y="2619375"/>
            <a:ext cx="12266611" cy="1338261"/>
          </a:xfrm>
          <a:prstGeom prst="rect">
            <a:avLst/>
          </a:prstGeom>
          <a:noFill/>
          <a:ln>
            <a:noFill/>
          </a:ln>
        </p:spPr>
        <p:txBody>
          <a:bodyPr anchorCtr="0" anchor="b" bIns="0" lIns="0" rIns="0" tIns="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7700" u="none" cap="none" strike="noStrike">
                <a:solidFill>
                  <a:srgbClr val="FFFFFF"/>
                </a:solidFill>
                <a:latin typeface="Helvetica Neue"/>
                <a:ea typeface="Helvetica Neue"/>
                <a:cs typeface="Helvetica Neue"/>
                <a:sym typeface="Helvetica Neue"/>
              </a:rPr>
              <a:t>Symmetry in web design</a:t>
            </a:r>
          </a:p>
        </p:txBody>
      </p:sp>
      <p:sp>
        <p:nvSpPr>
          <p:cNvPr id="68" name="Shape 68"/>
          <p:cNvSpPr txBox="1"/>
          <p:nvPr/>
        </p:nvSpPr>
        <p:spPr>
          <a:xfrm>
            <a:off x="1100137" y="4287837"/>
            <a:ext cx="10464800" cy="1524000"/>
          </a:xfrm>
          <a:prstGeom prst="rect">
            <a:avLst/>
          </a:prstGeom>
          <a:noFill/>
          <a:ln>
            <a:noFill/>
          </a:ln>
        </p:spPr>
        <p:txBody>
          <a:bodyPr anchorCtr="0" anchor="ctr" bIns="50800" lIns="50800" rIns="50800" tIns="50800">
            <a:noAutofit/>
          </a:bodyPr>
          <a:lstStyle/>
          <a:p>
            <a:pPr indent="0" lvl="0" marL="0" marR="0" rtl="0" algn="l">
              <a:lnSpc>
                <a:spcPct val="100000"/>
              </a:lnSpc>
              <a:spcBef>
                <a:spcPts val="0"/>
              </a:spcBef>
              <a:spcAft>
                <a:spcPts val="0"/>
              </a:spcAft>
              <a:buClr>
                <a:srgbClr val="FFF7F5"/>
              </a:buClr>
              <a:buSzPct val="25000"/>
              <a:buFont typeface="Tahoma"/>
              <a:buNone/>
            </a:pPr>
            <a:r>
              <a:rPr b="0" baseline="0" i="0" lang="en-US" sz="2300" u="none" cap="none" strike="noStrike">
                <a:solidFill>
                  <a:srgbClr val="FFF7F5"/>
                </a:solidFill>
                <a:latin typeface="Tahoma"/>
                <a:ea typeface="Tahoma"/>
                <a:cs typeface="Tahoma"/>
                <a:sym typeface="Tahoma"/>
              </a:rPr>
              <a:t>Symmetrical design relies on principles of balance, rhythm, proportion and unity to create a style with mirroring sides. Symmetry happens when the composition of design is distributed evenly around a central point or axis. This symmetry can be horizontal, vertical or radial in form.</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72" name="Shape 72"/>
        <p:cNvGrpSpPr/>
        <p:nvPr/>
      </p:nvGrpSpPr>
      <p:grpSpPr>
        <a:xfrm>
          <a:off x="0" y="0"/>
          <a:ext cx="0" cy="0"/>
          <a:chOff x="0" y="0"/>
          <a:chExt cx="0" cy="0"/>
        </a:xfrm>
      </p:grpSpPr>
      <p:sp>
        <p:nvSpPr>
          <p:cNvPr id="73" name="Shape 73"/>
          <p:cNvSpPr txBox="1"/>
          <p:nvPr>
            <p:ph type="title"/>
          </p:nvPr>
        </p:nvSpPr>
        <p:spPr>
          <a:xfrm>
            <a:off x="952500" y="-368300"/>
            <a:ext cx="11099799" cy="2119312"/>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0" i="0" lang="en-US" sz="5500" u="none" cap="none" strike="noStrike">
                <a:solidFill>
                  <a:srgbClr val="FFFFFF"/>
                </a:solidFill>
                <a:latin typeface="Helvetica Neue"/>
                <a:ea typeface="Helvetica Neue"/>
                <a:cs typeface="Helvetica Neue"/>
                <a:sym typeface="Helvetica Neue"/>
              </a:rPr>
              <a:t>Symmetry in Web design</a:t>
            </a:r>
          </a:p>
        </p:txBody>
      </p:sp>
      <p:sp>
        <p:nvSpPr>
          <p:cNvPr id="74" name="Shape 74"/>
          <p:cNvSpPr txBox="1"/>
          <p:nvPr/>
        </p:nvSpPr>
        <p:spPr>
          <a:xfrm>
            <a:off x="687387" y="1546225"/>
            <a:ext cx="11628436" cy="838199"/>
          </a:xfrm>
          <a:prstGeom prst="rect">
            <a:avLst/>
          </a:prstGeom>
          <a:noFill/>
          <a:ln>
            <a:noFill/>
          </a:ln>
        </p:spPr>
        <p:txBody>
          <a:bodyPr anchorCtr="0" anchor="ctr" bIns="50800" lIns="50800" rIns="50800" tIns="50800">
            <a:noAutofit/>
          </a:bodyPr>
          <a:lstStyle/>
          <a:p>
            <a:pPr indent="0" lvl="0" marL="0" marR="0" rtl="0" algn="l">
              <a:lnSpc>
                <a:spcPct val="100000"/>
              </a:lnSpc>
              <a:spcBef>
                <a:spcPts val="0"/>
              </a:spcBef>
              <a:spcAft>
                <a:spcPts val="0"/>
              </a:spcAft>
              <a:buClr>
                <a:srgbClr val="FFFFFF"/>
              </a:buClr>
              <a:buSzPct val="25000"/>
              <a:buFont typeface="Arial"/>
              <a:buNone/>
            </a:pPr>
            <a:r>
              <a:rPr b="0" baseline="0" i="0" lang="en-US" sz="2400" u="none" cap="none" strike="noStrike">
                <a:solidFill>
                  <a:srgbClr val="FFFFFF"/>
                </a:solidFill>
                <a:latin typeface="Arial"/>
                <a:ea typeface="Arial"/>
                <a:cs typeface="Arial"/>
                <a:sym typeface="Arial"/>
              </a:rPr>
              <a:t>In design, symmetry is closely tied to balance. A perfectly symmetrical design achieves balance and a sense of stability.</a:t>
            </a:r>
          </a:p>
        </p:txBody>
      </p:sp>
      <p:pic>
        <p:nvPicPr>
          <p:cNvPr id="75" name="Shape 75"/>
          <p:cNvPicPr preferRelativeResize="0"/>
          <p:nvPr/>
        </p:nvPicPr>
        <p:blipFill rotWithShape="1">
          <a:blip r:embed="rId4">
            <a:alphaModFix/>
          </a:blip>
          <a:srcRect b="0" l="0" r="0" t="0"/>
          <a:stretch/>
        </p:blipFill>
        <p:spPr>
          <a:xfrm>
            <a:off x="1962150" y="2767011"/>
            <a:ext cx="9078912" cy="6529387"/>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
  <a:themeElements>
    <a:clrScheme name="Gradient">
      <a:dk1>
        <a:srgbClr val="FFFFFF"/>
      </a:dk1>
      <a:lt1>
        <a:srgbClr val="FF0000"/>
      </a:lt1>
      <a:dk2>
        <a:srgbClr val="DCDEE0"/>
      </a:dk2>
      <a:lt2>
        <a:srgbClr val="53585F"/>
      </a:lt2>
      <a:accent1>
        <a:srgbClr val="0065C1"/>
      </a:accent1>
      <a:accent2>
        <a:srgbClr val="189B1A"/>
      </a:accent2>
      <a:accent3>
        <a:srgbClr val="FF0000"/>
      </a:accent3>
      <a:accent4>
        <a:srgbClr val="0065C1"/>
      </a:accent4>
      <a:accent5>
        <a:srgbClr val="189B1A"/>
      </a:accent5>
      <a:accent6>
        <a:srgbClr val="FF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